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Inter"/>
      <p:regular r:id="rId28"/>
      <p:bold r:id="rId29"/>
      <p:italic r:id="rId30"/>
      <p:boldItalic r:id="rId31"/>
    </p:embeddedFont>
    <p:embeddedFont>
      <p:font typeface="Roboto Mono"/>
      <p:regular r:id="rId32"/>
      <p:bold r:id="rId33"/>
      <p:italic r:id="rId34"/>
      <p:boldItalic r:id="rId35"/>
    </p:embeddedFont>
    <p:embeddedFont>
      <p:font typeface="Inter Medium"/>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Inter-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Inter-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ter-boldItalic.fntdata"/><Relationship Id="rId30" Type="http://schemas.openxmlformats.org/officeDocument/2006/relationships/font" Target="fonts/Inter-italic.fntdata"/><Relationship Id="rId11" Type="http://schemas.openxmlformats.org/officeDocument/2006/relationships/slide" Target="slides/slide6.xml"/><Relationship Id="rId33" Type="http://schemas.openxmlformats.org/officeDocument/2006/relationships/font" Target="fonts/RobotoMono-bold.fntdata"/><Relationship Id="rId10" Type="http://schemas.openxmlformats.org/officeDocument/2006/relationships/slide" Target="slides/slide5.xml"/><Relationship Id="rId32" Type="http://schemas.openxmlformats.org/officeDocument/2006/relationships/font" Target="fonts/RobotoMono-regular.fntdata"/><Relationship Id="rId13" Type="http://schemas.openxmlformats.org/officeDocument/2006/relationships/slide" Target="slides/slide8.xml"/><Relationship Id="rId35" Type="http://schemas.openxmlformats.org/officeDocument/2006/relationships/font" Target="fonts/RobotoMono-boldItalic.fntdata"/><Relationship Id="rId12" Type="http://schemas.openxmlformats.org/officeDocument/2006/relationships/slide" Target="slides/slide7.xml"/><Relationship Id="rId34" Type="http://schemas.openxmlformats.org/officeDocument/2006/relationships/font" Target="fonts/RobotoMono-italic.fntdata"/><Relationship Id="rId15" Type="http://schemas.openxmlformats.org/officeDocument/2006/relationships/slide" Target="slides/slide10.xml"/><Relationship Id="rId37" Type="http://schemas.openxmlformats.org/officeDocument/2006/relationships/font" Target="fonts/InterMedium-bold.fntdata"/><Relationship Id="rId14" Type="http://schemas.openxmlformats.org/officeDocument/2006/relationships/slide" Target="slides/slide9.xml"/><Relationship Id="rId36" Type="http://schemas.openxmlformats.org/officeDocument/2006/relationships/font" Target="fonts/InterMedium-regular.fntdata"/><Relationship Id="rId17" Type="http://schemas.openxmlformats.org/officeDocument/2006/relationships/slide" Target="slides/slide12.xml"/><Relationship Id="rId39" Type="http://schemas.openxmlformats.org/officeDocument/2006/relationships/font" Target="fonts/InterMedium-boldItalic.fntdata"/><Relationship Id="rId16" Type="http://schemas.openxmlformats.org/officeDocument/2006/relationships/slide" Target="slides/slide11.xml"/><Relationship Id="rId38" Type="http://schemas.openxmlformats.org/officeDocument/2006/relationships/font" Target="fonts/InterMedium-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3212ec53a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3212ec53a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3212ec53ae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3212ec53ae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33212ec53ae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33212ec53ae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g33212ec53ae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6" name="Google Shape;296;g33212ec53ae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3212ec53ae_0_3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3212ec53ae_0_3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3212ec53ae_0_3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3212ec53ae_0_3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3212ec53ae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3212ec53ae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3212ec53ae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3212ec53ae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3212ec53ae_0_3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3212ec53ae_0_3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3212ec53ae_0_3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3212ec53ae_0_3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3212ec53ae_0_3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3212ec53ae_0_3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3212ec53ae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1" name="Google Shape;341;g33212ec53ae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g33212ec53ae_0_4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7" name="Google Shape;347;g33212ec53ae_0_4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3212ec53ae_0_4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3212ec53ae_0_4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g33212ec53ae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9" name="Google Shape;359;g33212ec53ae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3212ec53ae_0_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3212ec53ae_0_3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3212ec53ae_0_3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3212ec53ae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3212ec53ae_0_3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3212ec53ae_0_3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3212ec53ae_0_3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3212ec53ae_0_3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3212ec53ae_0_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3212ec53ae_0_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3212ec53ae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7" name="Google Shape;397;g33212ec53ae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33212ec53ae_0_3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33212ec53ae_0_3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 layout" type="title">
  <p:cSld name="TITLE">
    <p:spTree>
      <p:nvGrpSpPr>
        <p:cNvPr id="9" name="Shape 9"/>
        <p:cNvGrpSpPr/>
        <p:nvPr/>
      </p:nvGrpSpPr>
      <p:grpSpPr>
        <a:xfrm>
          <a:off x="0" y="0"/>
          <a:ext cx="0" cy="0"/>
          <a:chOff x="0" y="0"/>
          <a:chExt cx="0" cy="0"/>
        </a:xfrm>
      </p:grpSpPr>
      <p:sp>
        <p:nvSpPr>
          <p:cNvPr id="10" name="Google Shape;10;p2"/>
          <p:cNvSpPr/>
          <p:nvPr>
            <p:ph idx="2" type="pic"/>
          </p:nvPr>
        </p:nvSpPr>
        <p:spPr>
          <a:xfrm>
            <a:off x="5034275" y="226500"/>
            <a:ext cx="3883200" cy="4690500"/>
          </a:xfrm>
          <a:prstGeom prst="rect">
            <a:avLst/>
          </a:prstGeom>
          <a:noFill/>
          <a:ln cap="flat" cmpd="sng" w="9525">
            <a:solidFill>
              <a:schemeClr val="dk1"/>
            </a:solidFill>
            <a:prstDash val="solid"/>
            <a:round/>
            <a:headEnd len="sm" w="sm" type="none"/>
            <a:tailEnd len="sm" w="sm" type="none"/>
          </a:ln>
        </p:spPr>
      </p:sp>
      <p:sp>
        <p:nvSpPr>
          <p:cNvPr id="11" name="Google Shape;11;p2"/>
          <p:cNvSpPr/>
          <p:nvPr>
            <p:ph idx="3" type="pic"/>
          </p:nvPr>
        </p:nvSpPr>
        <p:spPr>
          <a:xfrm>
            <a:off x="226525" y="2975750"/>
            <a:ext cx="4458900" cy="1941300"/>
          </a:xfrm>
          <a:prstGeom prst="rect">
            <a:avLst/>
          </a:prstGeom>
          <a:noFill/>
          <a:ln>
            <a:noFill/>
          </a:ln>
        </p:spPr>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 name="Google Shape;13;p2"/>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4" name="Google Shape;14;p2"/>
          <p:cNvSpPr txBox="1"/>
          <p:nvPr>
            <p:ph idx="4" type="title"/>
          </p:nvPr>
        </p:nvSpPr>
        <p:spPr>
          <a:xfrm>
            <a:off x="3038125"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with details">
  <p:cSld name="TITLE_1">
    <p:spTree>
      <p:nvGrpSpPr>
        <p:cNvPr id="15" name="Shape 15"/>
        <p:cNvGrpSpPr/>
        <p:nvPr/>
      </p:nvGrpSpPr>
      <p:grpSpPr>
        <a:xfrm>
          <a:off x="0" y="0"/>
          <a:ext cx="0" cy="0"/>
          <a:chOff x="0" y="0"/>
          <a:chExt cx="0" cy="0"/>
        </a:xfrm>
      </p:grpSpPr>
      <p:sp>
        <p:nvSpPr>
          <p:cNvPr id="16" name="Google Shape;16;p3"/>
          <p:cNvSpPr/>
          <p:nvPr>
            <p:ph idx="2" type="pic"/>
          </p:nvPr>
        </p:nvSpPr>
        <p:spPr>
          <a:xfrm>
            <a:off x="5034275" y="226500"/>
            <a:ext cx="3883200" cy="4690500"/>
          </a:xfrm>
          <a:prstGeom prst="rect">
            <a:avLst/>
          </a:prstGeom>
          <a:noFill/>
          <a:ln cap="flat" cmpd="sng" w="9525">
            <a:solidFill>
              <a:schemeClr val="dk1"/>
            </a:solidFill>
            <a:prstDash val="solid"/>
            <a:round/>
            <a:headEnd len="sm" w="sm" type="none"/>
            <a:tailEnd len="sm" w="sm" type="none"/>
          </a:ln>
        </p:spPr>
      </p:sp>
      <p:sp>
        <p:nvSpPr>
          <p:cNvPr id="17" name="Google Shape;17;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8" name="Google Shape;18;p3"/>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 name="Google Shape;19;p3"/>
          <p:cNvSpPr txBox="1"/>
          <p:nvPr>
            <p:ph idx="3" type="title"/>
          </p:nvPr>
        </p:nvSpPr>
        <p:spPr>
          <a:xfrm>
            <a:off x="3038125"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20" name="Google Shape;20;p3"/>
          <p:cNvSpPr txBox="1"/>
          <p:nvPr>
            <p:ph idx="4" type="title"/>
          </p:nvPr>
        </p:nvSpPr>
        <p:spPr>
          <a:xfrm>
            <a:off x="226525" y="630625"/>
            <a:ext cx="44589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1" name="Google Shape;21;p3"/>
          <p:cNvSpPr txBox="1"/>
          <p:nvPr>
            <p:ph idx="1" type="body"/>
          </p:nvPr>
        </p:nvSpPr>
        <p:spPr>
          <a:xfrm>
            <a:off x="266700" y="4099025"/>
            <a:ext cx="4458900" cy="847500"/>
          </a:xfrm>
          <a:prstGeom prst="rect">
            <a:avLst/>
          </a:prstGeom>
        </p:spPr>
        <p:txBody>
          <a:bodyPr anchorCtr="0" anchor="b" bIns="91425" lIns="91425" spcFirstLastPara="1" rIns="91425" wrap="square" tIns="91425">
            <a:noAutofit/>
          </a:bodyPr>
          <a:lstStyle>
            <a:lvl1pPr indent="-330200" lvl="0" marL="457200">
              <a:lnSpc>
                <a:spcPct val="90000"/>
              </a:lnSpc>
              <a:spcBef>
                <a:spcPts val="0"/>
              </a:spcBef>
              <a:spcAft>
                <a:spcPts val="0"/>
              </a:spcAft>
              <a:buSzPts val="1600"/>
              <a:buChar char="●"/>
              <a:defRPr sz="1600"/>
            </a:lvl1pPr>
            <a:lvl2pPr indent="-330200" lvl="1" marL="914400">
              <a:lnSpc>
                <a:spcPct val="90000"/>
              </a:lnSpc>
              <a:spcBef>
                <a:spcPts val="0"/>
              </a:spcBef>
              <a:spcAft>
                <a:spcPts val="0"/>
              </a:spcAft>
              <a:buSzPts val="1600"/>
              <a:buChar char="○"/>
              <a:defRPr sz="1600"/>
            </a:lvl2pPr>
            <a:lvl3pPr indent="-330200" lvl="2" marL="1371600">
              <a:lnSpc>
                <a:spcPct val="90000"/>
              </a:lnSpc>
              <a:spcBef>
                <a:spcPts val="0"/>
              </a:spcBef>
              <a:spcAft>
                <a:spcPts val="0"/>
              </a:spcAft>
              <a:buSzPts val="1600"/>
              <a:buChar char="■"/>
              <a:defRPr sz="1600"/>
            </a:lvl3pPr>
            <a:lvl4pPr indent="-330200" lvl="3" marL="1828800">
              <a:lnSpc>
                <a:spcPct val="90000"/>
              </a:lnSpc>
              <a:spcBef>
                <a:spcPts val="0"/>
              </a:spcBef>
              <a:spcAft>
                <a:spcPts val="0"/>
              </a:spcAft>
              <a:buSzPts val="1600"/>
              <a:buChar char="●"/>
              <a:defRPr sz="1600"/>
            </a:lvl4pPr>
            <a:lvl5pPr indent="-330200" lvl="4" marL="2286000">
              <a:lnSpc>
                <a:spcPct val="90000"/>
              </a:lnSpc>
              <a:spcBef>
                <a:spcPts val="0"/>
              </a:spcBef>
              <a:spcAft>
                <a:spcPts val="0"/>
              </a:spcAft>
              <a:buSzPts val="1600"/>
              <a:buChar char="○"/>
              <a:defRPr sz="1600"/>
            </a:lvl5pPr>
            <a:lvl6pPr indent="-330200" lvl="5" marL="2743200">
              <a:lnSpc>
                <a:spcPct val="90000"/>
              </a:lnSpc>
              <a:spcBef>
                <a:spcPts val="0"/>
              </a:spcBef>
              <a:spcAft>
                <a:spcPts val="0"/>
              </a:spcAft>
              <a:buSzPts val="1600"/>
              <a:buChar char="■"/>
              <a:defRPr sz="1600"/>
            </a:lvl6pPr>
            <a:lvl7pPr indent="-330200" lvl="6" marL="3200400">
              <a:lnSpc>
                <a:spcPct val="90000"/>
              </a:lnSpc>
              <a:spcBef>
                <a:spcPts val="0"/>
              </a:spcBef>
              <a:spcAft>
                <a:spcPts val="0"/>
              </a:spcAft>
              <a:buSzPts val="1600"/>
              <a:buChar char="●"/>
              <a:defRPr sz="1600"/>
            </a:lvl7pPr>
            <a:lvl8pPr indent="-330200" lvl="7" marL="3657600">
              <a:lnSpc>
                <a:spcPct val="90000"/>
              </a:lnSpc>
              <a:spcBef>
                <a:spcPts val="0"/>
              </a:spcBef>
              <a:spcAft>
                <a:spcPts val="0"/>
              </a:spcAft>
              <a:buSzPts val="1600"/>
              <a:buChar char="○"/>
              <a:defRPr sz="1600"/>
            </a:lvl8pPr>
            <a:lvl9pPr indent="-330200" lvl="8" marL="4114800">
              <a:lnSpc>
                <a:spcPct val="90000"/>
              </a:lnSpc>
              <a:spcBef>
                <a:spcPts val="0"/>
              </a:spcBef>
              <a:spcAft>
                <a:spcPts val="0"/>
              </a:spcAft>
              <a:buSzPts val="1600"/>
              <a:buChar char="■"/>
              <a:defRPr sz="1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1_2">
    <p:spTree>
      <p:nvGrpSpPr>
        <p:cNvPr id="22" name="Shape 22"/>
        <p:cNvGrpSpPr/>
        <p:nvPr/>
      </p:nvGrpSpPr>
      <p:grpSpPr>
        <a:xfrm>
          <a:off x="0" y="0"/>
          <a:ext cx="0" cy="0"/>
          <a:chOff x="0" y="0"/>
          <a:chExt cx="0" cy="0"/>
        </a:xfrm>
      </p:grpSpPr>
      <p:sp>
        <p:nvSpPr>
          <p:cNvPr id="23" name="Google Shape;23;p4"/>
          <p:cNvSpPr/>
          <p:nvPr>
            <p:ph idx="2" type="pic"/>
          </p:nvPr>
        </p:nvSpPr>
        <p:spPr>
          <a:xfrm>
            <a:off x="5034275" y="226500"/>
            <a:ext cx="3883200" cy="4690500"/>
          </a:xfrm>
          <a:prstGeom prst="rect">
            <a:avLst/>
          </a:prstGeom>
          <a:noFill/>
          <a:ln cap="flat" cmpd="sng" w="9525">
            <a:solidFill>
              <a:schemeClr val="dk1"/>
            </a:solidFill>
            <a:prstDash val="solid"/>
            <a:round/>
            <a:headEnd len="sm" w="sm" type="none"/>
            <a:tailEnd len="sm" w="sm" type="none"/>
          </a:ln>
        </p:spPr>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5" name="Google Shape;25;p4"/>
          <p:cNvSpPr txBox="1"/>
          <p:nvPr>
            <p:ph type="title"/>
          </p:nvPr>
        </p:nvSpPr>
        <p:spPr>
          <a:xfrm>
            <a:off x="226525" y="630625"/>
            <a:ext cx="44589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1_1">
    <p:spTree>
      <p:nvGrpSpPr>
        <p:cNvPr id="26" name="Shape 26"/>
        <p:cNvGrpSpPr/>
        <p:nvPr/>
      </p:nvGrpSpPr>
      <p:grpSpPr>
        <a:xfrm>
          <a:off x="0" y="0"/>
          <a:ext cx="0" cy="0"/>
          <a:chOff x="0" y="0"/>
          <a:chExt cx="0" cy="0"/>
        </a:xfrm>
      </p:grpSpPr>
      <p:sp>
        <p:nvSpPr>
          <p:cNvPr id="27" name="Google Shape;27;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28" name="Google Shape;28;p5"/>
          <p:cNvSpPr txBox="1"/>
          <p:nvPr>
            <p:ph type="title"/>
          </p:nvPr>
        </p:nvSpPr>
        <p:spPr>
          <a:xfrm>
            <a:off x="226525" y="630625"/>
            <a:ext cx="44589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9" name="Google Shape;29;p5"/>
          <p:cNvSpPr txBox="1"/>
          <p:nvPr>
            <p:ph idx="1" type="body"/>
          </p:nvPr>
        </p:nvSpPr>
        <p:spPr>
          <a:xfrm>
            <a:off x="226525" y="2857625"/>
            <a:ext cx="4458900" cy="2088900"/>
          </a:xfrm>
          <a:prstGeom prst="rect">
            <a:avLst/>
          </a:prstGeom>
        </p:spPr>
        <p:txBody>
          <a:bodyPr anchorCtr="0" anchor="b" bIns="91425" lIns="91425" spcFirstLastPara="1" rIns="91425" wrap="square" tIns="91425">
            <a:noAutofit/>
          </a:bodyPr>
          <a:lstStyle>
            <a:lvl1pPr indent="-330200" lvl="0" marL="457200">
              <a:lnSpc>
                <a:spcPct val="90000"/>
              </a:lnSpc>
              <a:spcBef>
                <a:spcPts val="0"/>
              </a:spcBef>
              <a:spcAft>
                <a:spcPts val="0"/>
              </a:spcAft>
              <a:buSzPts val="1600"/>
              <a:buChar char="●"/>
              <a:defRPr sz="1600"/>
            </a:lvl1pPr>
            <a:lvl2pPr indent="-330200" lvl="1" marL="914400">
              <a:lnSpc>
                <a:spcPct val="90000"/>
              </a:lnSpc>
              <a:spcBef>
                <a:spcPts val="0"/>
              </a:spcBef>
              <a:spcAft>
                <a:spcPts val="0"/>
              </a:spcAft>
              <a:buSzPts val="1600"/>
              <a:buChar char="○"/>
              <a:defRPr sz="1600"/>
            </a:lvl2pPr>
            <a:lvl3pPr indent="-330200" lvl="2" marL="1371600">
              <a:lnSpc>
                <a:spcPct val="90000"/>
              </a:lnSpc>
              <a:spcBef>
                <a:spcPts val="0"/>
              </a:spcBef>
              <a:spcAft>
                <a:spcPts val="0"/>
              </a:spcAft>
              <a:buSzPts val="1600"/>
              <a:buChar char="■"/>
              <a:defRPr sz="1600"/>
            </a:lvl3pPr>
            <a:lvl4pPr indent="-330200" lvl="3" marL="1828800">
              <a:lnSpc>
                <a:spcPct val="90000"/>
              </a:lnSpc>
              <a:spcBef>
                <a:spcPts val="0"/>
              </a:spcBef>
              <a:spcAft>
                <a:spcPts val="0"/>
              </a:spcAft>
              <a:buSzPts val="1600"/>
              <a:buChar char="●"/>
              <a:defRPr sz="1600"/>
            </a:lvl4pPr>
            <a:lvl5pPr indent="-330200" lvl="4" marL="2286000">
              <a:lnSpc>
                <a:spcPct val="90000"/>
              </a:lnSpc>
              <a:spcBef>
                <a:spcPts val="0"/>
              </a:spcBef>
              <a:spcAft>
                <a:spcPts val="0"/>
              </a:spcAft>
              <a:buSzPts val="1600"/>
              <a:buChar char="○"/>
              <a:defRPr sz="1600"/>
            </a:lvl5pPr>
            <a:lvl6pPr indent="-330200" lvl="5" marL="2743200">
              <a:lnSpc>
                <a:spcPct val="90000"/>
              </a:lnSpc>
              <a:spcBef>
                <a:spcPts val="0"/>
              </a:spcBef>
              <a:spcAft>
                <a:spcPts val="0"/>
              </a:spcAft>
              <a:buSzPts val="1600"/>
              <a:buChar char="■"/>
              <a:defRPr sz="1600"/>
            </a:lvl6pPr>
            <a:lvl7pPr indent="-330200" lvl="6" marL="3200400">
              <a:lnSpc>
                <a:spcPct val="90000"/>
              </a:lnSpc>
              <a:spcBef>
                <a:spcPts val="0"/>
              </a:spcBef>
              <a:spcAft>
                <a:spcPts val="0"/>
              </a:spcAft>
              <a:buSzPts val="1600"/>
              <a:buChar char="●"/>
              <a:defRPr sz="1600"/>
            </a:lvl7pPr>
            <a:lvl8pPr indent="-330200" lvl="7" marL="3657600">
              <a:lnSpc>
                <a:spcPct val="90000"/>
              </a:lnSpc>
              <a:spcBef>
                <a:spcPts val="0"/>
              </a:spcBef>
              <a:spcAft>
                <a:spcPts val="0"/>
              </a:spcAft>
              <a:buSzPts val="1600"/>
              <a:buChar char="○"/>
              <a:defRPr sz="1600"/>
            </a:lvl8pPr>
            <a:lvl9pPr indent="-330200" lvl="8" marL="4114800">
              <a:lnSpc>
                <a:spcPct val="90000"/>
              </a:lnSpc>
              <a:spcBef>
                <a:spcPts val="0"/>
              </a:spcBef>
              <a:spcAft>
                <a:spcPts val="0"/>
              </a:spcAft>
              <a:buSzPts val="1600"/>
              <a:buChar char="■"/>
              <a:defRPr sz="16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type="secHead">
  <p:cSld name="SECTION_HEADER">
    <p:spTree>
      <p:nvGrpSpPr>
        <p:cNvPr id="30" name="Shape 30"/>
        <p:cNvGrpSpPr/>
        <p:nvPr/>
      </p:nvGrpSpPr>
      <p:grpSpPr>
        <a:xfrm>
          <a:off x="0" y="0"/>
          <a:ext cx="0" cy="0"/>
          <a:chOff x="0" y="0"/>
          <a:chExt cx="0" cy="0"/>
        </a:xfrm>
      </p:grpSpPr>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2" name="Google Shape;32;p6"/>
          <p:cNvSpPr txBox="1"/>
          <p:nvPr>
            <p:ph idx="1" type="body"/>
          </p:nvPr>
        </p:nvSpPr>
        <p:spPr>
          <a:xfrm>
            <a:off x="6325910" y="2621103"/>
            <a:ext cx="2612700" cy="2201100"/>
          </a:xfrm>
          <a:prstGeom prst="rect">
            <a:avLst/>
          </a:prstGeom>
        </p:spPr>
        <p:txBody>
          <a:bodyPr anchorCtr="0" anchor="ctr" bIns="91425" lIns="91425" spcFirstLastPara="1" rIns="91425" wrap="square" tIns="91425">
            <a:noAutofit/>
          </a:bodyPr>
          <a:lstStyle>
            <a:lvl1pPr indent="-330200" lvl="0" marL="457200" algn="r">
              <a:spcBef>
                <a:spcPts val="0"/>
              </a:spcBef>
              <a:spcAft>
                <a:spcPts val="0"/>
              </a:spcAft>
              <a:buSzPts val="1600"/>
              <a:buFont typeface="Inter Medium"/>
              <a:buChar char="●"/>
              <a:defRPr sz="1600">
                <a:latin typeface="Inter Medium"/>
                <a:ea typeface="Inter Medium"/>
                <a:cs typeface="Inter Medium"/>
                <a:sym typeface="Inter Medium"/>
              </a:defRPr>
            </a:lvl1pPr>
            <a:lvl2pPr indent="-330200" lvl="1" marL="914400" algn="r">
              <a:spcBef>
                <a:spcPts val="0"/>
              </a:spcBef>
              <a:spcAft>
                <a:spcPts val="0"/>
              </a:spcAft>
              <a:buSzPts val="1600"/>
              <a:buFont typeface="Inter Medium"/>
              <a:buChar char="○"/>
              <a:defRPr sz="1600">
                <a:latin typeface="Inter Medium"/>
                <a:ea typeface="Inter Medium"/>
                <a:cs typeface="Inter Medium"/>
                <a:sym typeface="Inter Medium"/>
              </a:defRPr>
            </a:lvl2pPr>
            <a:lvl3pPr indent="-330200" lvl="2" marL="1371600" algn="r">
              <a:spcBef>
                <a:spcPts val="0"/>
              </a:spcBef>
              <a:spcAft>
                <a:spcPts val="0"/>
              </a:spcAft>
              <a:buSzPts val="1600"/>
              <a:buFont typeface="Inter Medium"/>
              <a:buChar char="■"/>
              <a:defRPr sz="1600">
                <a:latin typeface="Inter Medium"/>
                <a:ea typeface="Inter Medium"/>
                <a:cs typeface="Inter Medium"/>
                <a:sym typeface="Inter Medium"/>
              </a:defRPr>
            </a:lvl3pPr>
            <a:lvl4pPr indent="-330200" lvl="3" marL="1828800" algn="r">
              <a:spcBef>
                <a:spcPts val="0"/>
              </a:spcBef>
              <a:spcAft>
                <a:spcPts val="0"/>
              </a:spcAft>
              <a:buSzPts val="1600"/>
              <a:buFont typeface="Inter Medium"/>
              <a:buChar char="●"/>
              <a:defRPr sz="1600">
                <a:latin typeface="Inter Medium"/>
                <a:ea typeface="Inter Medium"/>
                <a:cs typeface="Inter Medium"/>
                <a:sym typeface="Inter Medium"/>
              </a:defRPr>
            </a:lvl4pPr>
            <a:lvl5pPr indent="-330200" lvl="4" marL="2286000" algn="r">
              <a:spcBef>
                <a:spcPts val="0"/>
              </a:spcBef>
              <a:spcAft>
                <a:spcPts val="0"/>
              </a:spcAft>
              <a:buSzPts val="1600"/>
              <a:buFont typeface="Inter Medium"/>
              <a:buChar char="○"/>
              <a:defRPr sz="1600">
                <a:latin typeface="Inter Medium"/>
                <a:ea typeface="Inter Medium"/>
                <a:cs typeface="Inter Medium"/>
                <a:sym typeface="Inter Medium"/>
              </a:defRPr>
            </a:lvl5pPr>
            <a:lvl6pPr indent="-330200" lvl="5" marL="2743200" algn="r">
              <a:spcBef>
                <a:spcPts val="0"/>
              </a:spcBef>
              <a:spcAft>
                <a:spcPts val="0"/>
              </a:spcAft>
              <a:buSzPts val="1600"/>
              <a:buFont typeface="Inter Medium"/>
              <a:buChar char="■"/>
              <a:defRPr sz="1600">
                <a:latin typeface="Inter Medium"/>
                <a:ea typeface="Inter Medium"/>
                <a:cs typeface="Inter Medium"/>
                <a:sym typeface="Inter Medium"/>
              </a:defRPr>
            </a:lvl6pPr>
            <a:lvl7pPr indent="-330200" lvl="6" marL="3200400" algn="r">
              <a:spcBef>
                <a:spcPts val="0"/>
              </a:spcBef>
              <a:spcAft>
                <a:spcPts val="0"/>
              </a:spcAft>
              <a:buSzPts val="1600"/>
              <a:buFont typeface="Inter Medium"/>
              <a:buChar char="●"/>
              <a:defRPr sz="1600">
                <a:latin typeface="Inter Medium"/>
                <a:ea typeface="Inter Medium"/>
                <a:cs typeface="Inter Medium"/>
                <a:sym typeface="Inter Medium"/>
              </a:defRPr>
            </a:lvl7pPr>
            <a:lvl8pPr indent="-330200" lvl="7" marL="3657600" algn="r">
              <a:spcBef>
                <a:spcPts val="0"/>
              </a:spcBef>
              <a:spcAft>
                <a:spcPts val="0"/>
              </a:spcAft>
              <a:buSzPts val="1600"/>
              <a:buFont typeface="Inter Medium"/>
              <a:buChar char="○"/>
              <a:defRPr sz="1600">
                <a:latin typeface="Inter Medium"/>
                <a:ea typeface="Inter Medium"/>
                <a:cs typeface="Inter Medium"/>
                <a:sym typeface="Inter Medium"/>
              </a:defRPr>
            </a:lvl8pPr>
            <a:lvl9pPr indent="-330200" lvl="8" marL="4114800" algn="r">
              <a:spcBef>
                <a:spcPts val="0"/>
              </a:spcBef>
              <a:spcAft>
                <a:spcPts val="0"/>
              </a:spcAft>
              <a:buSzPts val="1600"/>
              <a:buFont typeface="Inter Medium"/>
              <a:buChar char="■"/>
              <a:defRPr sz="1600">
                <a:latin typeface="Inter Medium"/>
                <a:ea typeface="Inter Medium"/>
                <a:cs typeface="Inter Medium"/>
                <a:sym typeface="Inter Medium"/>
              </a:defRPr>
            </a:lvl9pPr>
          </a:lstStyle>
          <a:p/>
        </p:txBody>
      </p:sp>
      <p:sp>
        <p:nvSpPr>
          <p:cNvPr id="33" name="Google Shape;33;p6"/>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 name="Google Shape;34;p6"/>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35" name="Google Shape;35;p6"/>
          <p:cNvSpPr txBox="1"/>
          <p:nvPr>
            <p:ph idx="3" type="body"/>
          </p:nvPr>
        </p:nvSpPr>
        <p:spPr>
          <a:xfrm>
            <a:off x="226525" y="2621103"/>
            <a:ext cx="336600" cy="2201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Font typeface="Inter Medium"/>
              <a:buChar char="●"/>
              <a:defRPr sz="1600">
                <a:latin typeface="Inter Medium"/>
                <a:ea typeface="Inter Medium"/>
                <a:cs typeface="Inter Medium"/>
                <a:sym typeface="Inter Medium"/>
              </a:defRPr>
            </a:lvl1pPr>
            <a:lvl2pPr indent="-330200" lvl="1" marL="914400">
              <a:spcBef>
                <a:spcPts val="0"/>
              </a:spcBef>
              <a:spcAft>
                <a:spcPts val="0"/>
              </a:spcAft>
              <a:buSzPts val="1600"/>
              <a:buFont typeface="Inter Medium"/>
              <a:buChar char="○"/>
              <a:defRPr sz="1600">
                <a:latin typeface="Inter Medium"/>
                <a:ea typeface="Inter Medium"/>
                <a:cs typeface="Inter Medium"/>
                <a:sym typeface="Inter Medium"/>
              </a:defRPr>
            </a:lvl2pPr>
            <a:lvl3pPr indent="-330200" lvl="2" marL="1371600">
              <a:spcBef>
                <a:spcPts val="0"/>
              </a:spcBef>
              <a:spcAft>
                <a:spcPts val="0"/>
              </a:spcAft>
              <a:buSzPts val="1600"/>
              <a:buFont typeface="Inter Medium"/>
              <a:buChar char="■"/>
              <a:defRPr sz="1600">
                <a:latin typeface="Inter Medium"/>
                <a:ea typeface="Inter Medium"/>
                <a:cs typeface="Inter Medium"/>
                <a:sym typeface="Inter Medium"/>
              </a:defRPr>
            </a:lvl3pPr>
            <a:lvl4pPr indent="-330200" lvl="3" marL="1828800">
              <a:spcBef>
                <a:spcPts val="0"/>
              </a:spcBef>
              <a:spcAft>
                <a:spcPts val="0"/>
              </a:spcAft>
              <a:buSzPts val="1600"/>
              <a:buFont typeface="Inter Medium"/>
              <a:buChar char="●"/>
              <a:defRPr sz="1600">
                <a:latin typeface="Inter Medium"/>
                <a:ea typeface="Inter Medium"/>
                <a:cs typeface="Inter Medium"/>
                <a:sym typeface="Inter Medium"/>
              </a:defRPr>
            </a:lvl4pPr>
            <a:lvl5pPr indent="-330200" lvl="4" marL="2286000">
              <a:spcBef>
                <a:spcPts val="0"/>
              </a:spcBef>
              <a:spcAft>
                <a:spcPts val="0"/>
              </a:spcAft>
              <a:buSzPts val="1600"/>
              <a:buFont typeface="Inter Medium"/>
              <a:buChar char="○"/>
              <a:defRPr sz="1600">
                <a:latin typeface="Inter Medium"/>
                <a:ea typeface="Inter Medium"/>
                <a:cs typeface="Inter Medium"/>
                <a:sym typeface="Inter Medium"/>
              </a:defRPr>
            </a:lvl5pPr>
            <a:lvl6pPr indent="-330200" lvl="5" marL="2743200">
              <a:spcBef>
                <a:spcPts val="0"/>
              </a:spcBef>
              <a:spcAft>
                <a:spcPts val="0"/>
              </a:spcAft>
              <a:buSzPts val="1600"/>
              <a:buFont typeface="Inter Medium"/>
              <a:buChar char="■"/>
              <a:defRPr sz="1600">
                <a:latin typeface="Inter Medium"/>
                <a:ea typeface="Inter Medium"/>
                <a:cs typeface="Inter Medium"/>
                <a:sym typeface="Inter Medium"/>
              </a:defRPr>
            </a:lvl6pPr>
            <a:lvl7pPr indent="-330200" lvl="6" marL="3200400">
              <a:spcBef>
                <a:spcPts val="0"/>
              </a:spcBef>
              <a:spcAft>
                <a:spcPts val="0"/>
              </a:spcAft>
              <a:buSzPts val="1600"/>
              <a:buFont typeface="Inter Medium"/>
              <a:buChar char="●"/>
              <a:defRPr sz="1600">
                <a:latin typeface="Inter Medium"/>
                <a:ea typeface="Inter Medium"/>
                <a:cs typeface="Inter Medium"/>
                <a:sym typeface="Inter Medium"/>
              </a:defRPr>
            </a:lvl7pPr>
            <a:lvl8pPr indent="-330200" lvl="7" marL="3657600">
              <a:spcBef>
                <a:spcPts val="0"/>
              </a:spcBef>
              <a:spcAft>
                <a:spcPts val="0"/>
              </a:spcAft>
              <a:buSzPts val="1600"/>
              <a:buFont typeface="Inter Medium"/>
              <a:buChar char="○"/>
              <a:defRPr sz="1600">
                <a:latin typeface="Inter Medium"/>
                <a:ea typeface="Inter Medium"/>
                <a:cs typeface="Inter Medium"/>
                <a:sym typeface="Inter Medium"/>
              </a:defRPr>
            </a:lvl8pPr>
            <a:lvl9pPr indent="-330200" lvl="8" marL="4114800">
              <a:spcBef>
                <a:spcPts val="0"/>
              </a:spcBef>
              <a:spcAft>
                <a:spcPts val="0"/>
              </a:spcAft>
              <a:buSzPts val="1600"/>
              <a:buFont typeface="Inter Medium"/>
              <a:buChar char="■"/>
              <a:defRPr sz="1600">
                <a:latin typeface="Inter Medium"/>
                <a:ea typeface="Inter Medium"/>
                <a:cs typeface="Inter Medium"/>
                <a:sym typeface="Inter Medium"/>
              </a:defRPr>
            </a:lvl9pPr>
          </a:lstStyle>
          <a:p/>
        </p:txBody>
      </p:sp>
      <p:sp>
        <p:nvSpPr>
          <p:cNvPr id="36" name="Google Shape;36;p6"/>
          <p:cNvSpPr txBox="1"/>
          <p:nvPr>
            <p:ph idx="4" type="title"/>
          </p:nvPr>
        </p:nvSpPr>
        <p:spPr>
          <a:xfrm>
            <a:off x="226525" y="571800"/>
            <a:ext cx="52614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tx">
  <p:cSld name="TITLE_AND_BODY">
    <p:bg>
      <p:bgPr>
        <a:solidFill>
          <a:schemeClr val="dk1"/>
        </a:solidFill>
      </p:bgPr>
    </p:bg>
    <p:spTree>
      <p:nvGrpSpPr>
        <p:cNvPr id="37" name="Shape 37"/>
        <p:cNvGrpSpPr/>
        <p:nvPr/>
      </p:nvGrpSpPr>
      <p:grpSpPr>
        <a:xfrm>
          <a:off x="0" y="0"/>
          <a:ext cx="0" cy="0"/>
          <a:chOff x="0" y="0"/>
          <a:chExt cx="0" cy="0"/>
        </a:xfrm>
      </p:grpSpPr>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7"/>
          <p:cNvSpPr txBox="1"/>
          <p:nvPr>
            <p:ph type="title"/>
          </p:nvPr>
        </p:nvSpPr>
        <p:spPr>
          <a:xfrm>
            <a:off x="226525" y="2581610"/>
            <a:ext cx="8691000" cy="23748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7300"/>
              <a:buNone/>
              <a:defRPr sz="7300">
                <a:solidFill>
                  <a:schemeClr val="lt1"/>
                </a:solidFill>
              </a:defRPr>
            </a:lvl1pPr>
            <a:lvl2pPr lvl="1">
              <a:lnSpc>
                <a:spcPct val="80000"/>
              </a:lnSpc>
              <a:spcBef>
                <a:spcPts val="0"/>
              </a:spcBef>
              <a:spcAft>
                <a:spcPts val="0"/>
              </a:spcAft>
              <a:buSzPts val="2800"/>
              <a:buNone/>
              <a:defRPr/>
            </a:lvl2pPr>
            <a:lvl3pPr lvl="2">
              <a:lnSpc>
                <a:spcPct val="80000"/>
              </a:lnSpc>
              <a:spcBef>
                <a:spcPts val="0"/>
              </a:spcBef>
              <a:spcAft>
                <a:spcPts val="0"/>
              </a:spcAft>
              <a:buSzPts val="2800"/>
              <a:buNone/>
              <a:defRPr/>
            </a:lvl3pPr>
            <a:lvl4pPr lvl="3">
              <a:lnSpc>
                <a:spcPct val="80000"/>
              </a:lnSpc>
              <a:spcBef>
                <a:spcPts val="0"/>
              </a:spcBef>
              <a:spcAft>
                <a:spcPts val="0"/>
              </a:spcAft>
              <a:buSzPts val="2800"/>
              <a:buNone/>
              <a:defRPr/>
            </a:lvl4pPr>
            <a:lvl5pPr lvl="4">
              <a:lnSpc>
                <a:spcPct val="80000"/>
              </a:lnSpc>
              <a:spcBef>
                <a:spcPts val="0"/>
              </a:spcBef>
              <a:spcAft>
                <a:spcPts val="0"/>
              </a:spcAft>
              <a:buSzPts val="2800"/>
              <a:buNone/>
              <a:defRPr/>
            </a:lvl5pPr>
            <a:lvl6pPr lvl="5">
              <a:lnSpc>
                <a:spcPct val="80000"/>
              </a:lnSpc>
              <a:spcBef>
                <a:spcPts val="0"/>
              </a:spcBef>
              <a:spcAft>
                <a:spcPts val="0"/>
              </a:spcAft>
              <a:buSzPts val="2800"/>
              <a:buNone/>
              <a:defRPr/>
            </a:lvl6pPr>
            <a:lvl7pPr lvl="6">
              <a:lnSpc>
                <a:spcPct val="80000"/>
              </a:lnSpc>
              <a:spcBef>
                <a:spcPts val="0"/>
              </a:spcBef>
              <a:spcAft>
                <a:spcPts val="0"/>
              </a:spcAft>
              <a:buSzPts val="2800"/>
              <a:buNone/>
              <a:defRPr/>
            </a:lvl7pPr>
            <a:lvl8pPr lvl="7">
              <a:lnSpc>
                <a:spcPct val="80000"/>
              </a:lnSpc>
              <a:spcBef>
                <a:spcPts val="0"/>
              </a:spcBef>
              <a:spcAft>
                <a:spcPts val="0"/>
              </a:spcAft>
              <a:buSzPts val="2800"/>
              <a:buNone/>
              <a:defRPr/>
            </a:lvl8pPr>
            <a:lvl9pPr lvl="8">
              <a:lnSpc>
                <a:spcPct val="80000"/>
              </a:lnSpc>
              <a:spcBef>
                <a:spcPts val="0"/>
              </a:spcBef>
              <a:spcAft>
                <a:spcPts val="0"/>
              </a:spcAft>
              <a:buSzPts val="28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AND_BODY_2">
    <p:bg>
      <p:bgPr>
        <a:solidFill>
          <a:schemeClr val="lt1"/>
        </a:solidFill>
      </p:bgPr>
    </p:bg>
    <p:spTree>
      <p:nvGrpSpPr>
        <p:cNvPr id="40" name="Shape 40"/>
        <p:cNvGrpSpPr/>
        <p:nvPr/>
      </p:nvGrpSpPr>
      <p:grpSpPr>
        <a:xfrm>
          <a:off x="0" y="0"/>
          <a:ext cx="0" cy="0"/>
          <a:chOff x="0" y="0"/>
          <a:chExt cx="0" cy="0"/>
        </a:xfrm>
      </p:grpSpPr>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2" name="Google Shape;42;p8"/>
          <p:cNvSpPr txBox="1"/>
          <p:nvPr>
            <p:ph type="title"/>
          </p:nvPr>
        </p:nvSpPr>
        <p:spPr>
          <a:xfrm>
            <a:off x="226525" y="248960"/>
            <a:ext cx="8691000" cy="2374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lnSpc>
                <a:spcPct val="80000"/>
              </a:lnSpc>
              <a:spcBef>
                <a:spcPts val="0"/>
              </a:spcBef>
              <a:spcAft>
                <a:spcPts val="0"/>
              </a:spcAft>
              <a:buSzPts val="2800"/>
              <a:buNone/>
              <a:defRPr/>
            </a:lvl2pPr>
            <a:lvl3pPr lvl="2">
              <a:lnSpc>
                <a:spcPct val="80000"/>
              </a:lnSpc>
              <a:spcBef>
                <a:spcPts val="0"/>
              </a:spcBef>
              <a:spcAft>
                <a:spcPts val="0"/>
              </a:spcAft>
              <a:buSzPts val="2800"/>
              <a:buNone/>
              <a:defRPr/>
            </a:lvl3pPr>
            <a:lvl4pPr lvl="3">
              <a:lnSpc>
                <a:spcPct val="80000"/>
              </a:lnSpc>
              <a:spcBef>
                <a:spcPts val="0"/>
              </a:spcBef>
              <a:spcAft>
                <a:spcPts val="0"/>
              </a:spcAft>
              <a:buSzPts val="2800"/>
              <a:buNone/>
              <a:defRPr/>
            </a:lvl4pPr>
            <a:lvl5pPr lvl="4">
              <a:lnSpc>
                <a:spcPct val="80000"/>
              </a:lnSpc>
              <a:spcBef>
                <a:spcPts val="0"/>
              </a:spcBef>
              <a:spcAft>
                <a:spcPts val="0"/>
              </a:spcAft>
              <a:buSzPts val="2800"/>
              <a:buNone/>
              <a:defRPr/>
            </a:lvl5pPr>
            <a:lvl6pPr lvl="5">
              <a:lnSpc>
                <a:spcPct val="80000"/>
              </a:lnSpc>
              <a:spcBef>
                <a:spcPts val="0"/>
              </a:spcBef>
              <a:spcAft>
                <a:spcPts val="0"/>
              </a:spcAft>
              <a:buSzPts val="2800"/>
              <a:buNone/>
              <a:defRPr/>
            </a:lvl6pPr>
            <a:lvl7pPr lvl="6">
              <a:lnSpc>
                <a:spcPct val="80000"/>
              </a:lnSpc>
              <a:spcBef>
                <a:spcPts val="0"/>
              </a:spcBef>
              <a:spcAft>
                <a:spcPts val="0"/>
              </a:spcAft>
              <a:buSzPts val="2800"/>
              <a:buNone/>
              <a:defRPr/>
            </a:lvl7pPr>
            <a:lvl8pPr lvl="7">
              <a:lnSpc>
                <a:spcPct val="80000"/>
              </a:lnSpc>
              <a:spcBef>
                <a:spcPts val="0"/>
              </a:spcBef>
              <a:spcAft>
                <a:spcPts val="0"/>
              </a:spcAft>
              <a:buSzPts val="2800"/>
              <a:buNone/>
              <a:defRPr/>
            </a:lvl8pPr>
            <a:lvl9pPr lvl="8">
              <a:lnSpc>
                <a:spcPct val="80000"/>
              </a:lnSpc>
              <a:spcBef>
                <a:spcPts val="0"/>
              </a:spcBef>
              <a:spcAft>
                <a:spcPts val="0"/>
              </a:spcAft>
              <a:buSzPts val="28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p:cSld name="TITLE_AND_BODY_1">
    <p:bg>
      <p:bgPr>
        <a:solidFill>
          <a:schemeClr val="dk1"/>
        </a:solidFill>
      </p:bgPr>
    </p:bg>
    <p:spTree>
      <p:nvGrpSpPr>
        <p:cNvPr id="43" name="Shape 43"/>
        <p:cNvGrpSpPr/>
        <p:nvPr/>
      </p:nvGrpSpPr>
      <p:grpSpPr>
        <a:xfrm>
          <a:off x="0" y="0"/>
          <a:ext cx="0" cy="0"/>
          <a:chOff x="0" y="0"/>
          <a:chExt cx="0" cy="0"/>
        </a:xfrm>
      </p:grpSpPr>
      <p:sp>
        <p:nvSpPr>
          <p:cNvPr id="44" name="Google Shape;44;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5" name="Google Shape;45;p9"/>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
              <a:buNone/>
              <a:defRPr b="0" sz="6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6" name="Google Shape;46;p9"/>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lt1"/>
              </a:buClr>
              <a:buSzPts val="600"/>
              <a:buNone/>
              <a:defRPr b="0" sz="600">
                <a:solidFill>
                  <a:schemeClr val="lt1"/>
                </a:solidFill>
              </a:defRPr>
            </a:lvl1pPr>
            <a:lvl2pPr lvl="1" algn="r">
              <a:spcBef>
                <a:spcPts val="0"/>
              </a:spcBef>
              <a:spcAft>
                <a:spcPts val="0"/>
              </a:spcAft>
              <a:buClr>
                <a:schemeClr val="lt1"/>
              </a:buClr>
              <a:buSzPts val="2800"/>
              <a:buNone/>
              <a:defRPr>
                <a:solidFill>
                  <a:schemeClr val="lt1"/>
                </a:solidFill>
              </a:defRPr>
            </a:lvl2pPr>
            <a:lvl3pPr lvl="2" algn="r">
              <a:spcBef>
                <a:spcPts val="0"/>
              </a:spcBef>
              <a:spcAft>
                <a:spcPts val="0"/>
              </a:spcAft>
              <a:buClr>
                <a:schemeClr val="lt1"/>
              </a:buClr>
              <a:buSzPts val="2800"/>
              <a:buNone/>
              <a:defRPr>
                <a:solidFill>
                  <a:schemeClr val="lt1"/>
                </a:solidFill>
              </a:defRPr>
            </a:lvl3pPr>
            <a:lvl4pPr lvl="3" algn="r">
              <a:spcBef>
                <a:spcPts val="0"/>
              </a:spcBef>
              <a:spcAft>
                <a:spcPts val="0"/>
              </a:spcAft>
              <a:buClr>
                <a:schemeClr val="lt1"/>
              </a:buClr>
              <a:buSzPts val="2800"/>
              <a:buNone/>
              <a:defRPr>
                <a:solidFill>
                  <a:schemeClr val="lt1"/>
                </a:solidFill>
              </a:defRPr>
            </a:lvl4pPr>
            <a:lvl5pPr lvl="4" algn="r">
              <a:spcBef>
                <a:spcPts val="0"/>
              </a:spcBef>
              <a:spcAft>
                <a:spcPts val="0"/>
              </a:spcAft>
              <a:buClr>
                <a:schemeClr val="lt1"/>
              </a:buClr>
              <a:buSzPts val="2800"/>
              <a:buNone/>
              <a:defRPr>
                <a:solidFill>
                  <a:schemeClr val="lt1"/>
                </a:solidFill>
              </a:defRPr>
            </a:lvl5pPr>
            <a:lvl6pPr lvl="5" algn="r">
              <a:spcBef>
                <a:spcPts val="0"/>
              </a:spcBef>
              <a:spcAft>
                <a:spcPts val="0"/>
              </a:spcAft>
              <a:buClr>
                <a:schemeClr val="lt1"/>
              </a:buClr>
              <a:buSzPts val="2800"/>
              <a:buNone/>
              <a:defRPr>
                <a:solidFill>
                  <a:schemeClr val="lt1"/>
                </a:solidFill>
              </a:defRPr>
            </a:lvl6pPr>
            <a:lvl7pPr lvl="6" algn="r">
              <a:spcBef>
                <a:spcPts val="0"/>
              </a:spcBef>
              <a:spcAft>
                <a:spcPts val="0"/>
              </a:spcAft>
              <a:buClr>
                <a:schemeClr val="lt1"/>
              </a:buClr>
              <a:buSzPts val="2800"/>
              <a:buNone/>
              <a:defRPr>
                <a:solidFill>
                  <a:schemeClr val="lt1"/>
                </a:solidFill>
              </a:defRPr>
            </a:lvl7pPr>
            <a:lvl8pPr lvl="7" algn="r">
              <a:spcBef>
                <a:spcPts val="0"/>
              </a:spcBef>
              <a:spcAft>
                <a:spcPts val="0"/>
              </a:spcAft>
              <a:buClr>
                <a:schemeClr val="lt1"/>
              </a:buClr>
              <a:buSzPts val="2800"/>
              <a:buNone/>
              <a:defRPr>
                <a:solidFill>
                  <a:schemeClr val="lt1"/>
                </a:solidFill>
              </a:defRPr>
            </a:lvl8pPr>
            <a:lvl9pPr lvl="8" algn="r">
              <a:spcBef>
                <a:spcPts val="0"/>
              </a:spcBef>
              <a:spcAft>
                <a:spcPts val="0"/>
              </a:spcAft>
              <a:buClr>
                <a:schemeClr val="lt1"/>
              </a:buClr>
              <a:buSzPts val="2800"/>
              <a:buNone/>
              <a:defRPr>
                <a:solidFill>
                  <a:schemeClr val="lt1"/>
                </a:solidFill>
              </a:defRPr>
            </a:lvl9pPr>
          </a:lstStyle>
          <a:p/>
        </p:txBody>
      </p:sp>
      <p:sp>
        <p:nvSpPr>
          <p:cNvPr id="47" name="Google Shape;47;p9"/>
          <p:cNvSpPr txBox="1"/>
          <p:nvPr>
            <p:ph idx="1" type="body"/>
          </p:nvPr>
        </p:nvSpPr>
        <p:spPr>
          <a:xfrm>
            <a:off x="246325" y="2591450"/>
            <a:ext cx="758700" cy="2364900"/>
          </a:xfrm>
          <a:prstGeom prst="rect">
            <a:avLst/>
          </a:prstGeom>
        </p:spPr>
        <p:txBody>
          <a:bodyPr anchorCtr="0" anchor="b" bIns="91425" lIns="91425" spcFirstLastPara="1" rIns="91425" wrap="square" tIns="91425">
            <a:normAutofit/>
          </a:bodyPr>
          <a:lstStyle>
            <a:lvl1pPr indent="-412750" lvl="0" marL="457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1pPr>
            <a:lvl2pPr indent="-412750" lvl="1" marL="914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2pPr>
            <a:lvl3pPr indent="-412750" lvl="2" marL="1371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3pPr>
            <a:lvl4pPr indent="-412750" lvl="3" marL="1828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4pPr>
            <a:lvl5pPr indent="-412750" lvl="4" marL="22860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5pPr>
            <a:lvl6pPr indent="-412750" lvl="5" marL="2743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6pPr>
            <a:lvl7pPr indent="-412750" lvl="6" marL="3200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7pPr>
            <a:lvl8pPr indent="-412750" lvl="7" marL="3657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8pPr>
            <a:lvl9pPr indent="-412750" lvl="8" marL="4114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9pPr>
          </a:lstStyle>
          <a:p/>
        </p:txBody>
      </p:sp>
      <p:sp>
        <p:nvSpPr>
          <p:cNvPr id="48" name="Google Shape;48;p9"/>
          <p:cNvSpPr txBox="1"/>
          <p:nvPr>
            <p:ph idx="3" type="body"/>
          </p:nvPr>
        </p:nvSpPr>
        <p:spPr>
          <a:xfrm>
            <a:off x="1077200" y="2591450"/>
            <a:ext cx="7804500" cy="2364900"/>
          </a:xfrm>
          <a:prstGeom prst="rect">
            <a:avLst/>
          </a:prstGeom>
        </p:spPr>
        <p:txBody>
          <a:bodyPr anchorCtr="0" anchor="b" bIns="91425" lIns="91425" spcFirstLastPara="1" rIns="91425" wrap="square" tIns="91425">
            <a:normAutofit/>
          </a:bodyPr>
          <a:lstStyle>
            <a:lvl1pPr indent="-412750" lvl="0" marL="457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1pPr>
            <a:lvl2pPr indent="-412750" lvl="1" marL="914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2pPr>
            <a:lvl3pPr indent="-412750" lvl="2" marL="1371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3pPr>
            <a:lvl4pPr indent="-412750" lvl="3" marL="1828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4pPr>
            <a:lvl5pPr indent="-412750" lvl="4" marL="22860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5pPr>
            <a:lvl6pPr indent="-412750" lvl="5" marL="2743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6pPr>
            <a:lvl7pPr indent="-412750" lvl="6" marL="3200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7pPr>
            <a:lvl8pPr indent="-412750" lvl="7" marL="3657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8pPr>
            <a:lvl9pPr indent="-412750" lvl="8" marL="4114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hree storyboards" type="twoColTx">
  <p:cSld name="TITLE_AND_TWO_COLUMNS">
    <p:bg>
      <p:bgPr>
        <a:solidFill>
          <a:schemeClr val="dk1"/>
        </a:solidFill>
      </p:bgPr>
    </p:bg>
    <p:spTree>
      <p:nvGrpSpPr>
        <p:cNvPr id="49" name="Shape 49"/>
        <p:cNvGrpSpPr/>
        <p:nvPr/>
      </p:nvGrpSpPr>
      <p:grpSpPr>
        <a:xfrm>
          <a:off x="0" y="0"/>
          <a:ext cx="0" cy="0"/>
          <a:chOff x="0" y="0"/>
          <a:chExt cx="0" cy="0"/>
        </a:xfrm>
      </p:grpSpPr>
      <p:sp>
        <p:nvSpPr>
          <p:cNvPr id="50" name="Google Shape;50;p10"/>
          <p:cNvSpPr/>
          <p:nvPr>
            <p:ph idx="2" type="pic"/>
          </p:nvPr>
        </p:nvSpPr>
        <p:spPr>
          <a:xfrm>
            <a:off x="-5225" y="709575"/>
            <a:ext cx="3048600" cy="2805300"/>
          </a:xfrm>
          <a:prstGeom prst="rect">
            <a:avLst/>
          </a:prstGeom>
          <a:noFill/>
          <a:ln>
            <a:noFill/>
          </a:ln>
        </p:spPr>
      </p:sp>
      <p:sp>
        <p:nvSpPr>
          <p:cNvPr id="51" name="Google Shape;51;p10"/>
          <p:cNvSpPr txBox="1"/>
          <p:nvPr>
            <p:ph type="title"/>
          </p:nvPr>
        </p:nvSpPr>
        <p:spPr>
          <a:xfrm>
            <a:off x="156950" y="363269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1200"/>
              <a:buNone/>
              <a:defRPr sz="1200">
                <a:solidFill>
                  <a:schemeClr val="lt1"/>
                </a:solidFill>
              </a:defRPr>
            </a:lvl1pPr>
            <a:lvl2pPr lvl="1">
              <a:lnSpc>
                <a:spcPct val="90000"/>
              </a:lnSpc>
              <a:spcBef>
                <a:spcPts val="0"/>
              </a:spcBef>
              <a:spcAft>
                <a:spcPts val="0"/>
              </a:spcAft>
              <a:buClr>
                <a:schemeClr val="lt1"/>
              </a:buClr>
              <a:buSzPts val="1200"/>
              <a:buNone/>
              <a:defRPr sz="1200">
                <a:solidFill>
                  <a:schemeClr val="lt1"/>
                </a:solidFill>
              </a:defRPr>
            </a:lvl2pPr>
            <a:lvl3pPr lvl="2">
              <a:lnSpc>
                <a:spcPct val="90000"/>
              </a:lnSpc>
              <a:spcBef>
                <a:spcPts val="0"/>
              </a:spcBef>
              <a:spcAft>
                <a:spcPts val="0"/>
              </a:spcAft>
              <a:buClr>
                <a:schemeClr val="lt1"/>
              </a:buClr>
              <a:buSzPts val="1200"/>
              <a:buNone/>
              <a:defRPr sz="1200">
                <a:solidFill>
                  <a:schemeClr val="lt1"/>
                </a:solidFill>
              </a:defRPr>
            </a:lvl3pPr>
            <a:lvl4pPr lvl="3">
              <a:lnSpc>
                <a:spcPct val="90000"/>
              </a:lnSpc>
              <a:spcBef>
                <a:spcPts val="0"/>
              </a:spcBef>
              <a:spcAft>
                <a:spcPts val="0"/>
              </a:spcAft>
              <a:buClr>
                <a:schemeClr val="lt1"/>
              </a:buClr>
              <a:buSzPts val="1200"/>
              <a:buNone/>
              <a:defRPr sz="1200">
                <a:solidFill>
                  <a:schemeClr val="lt1"/>
                </a:solidFill>
              </a:defRPr>
            </a:lvl4pPr>
            <a:lvl5pPr lvl="4">
              <a:lnSpc>
                <a:spcPct val="90000"/>
              </a:lnSpc>
              <a:spcBef>
                <a:spcPts val="0"/>
              </a:spcBef>
              <a:spcAft>
                <a:spcPts val="0"/>
              </a:spcAft>
              <a:buClr>
                <a:schemeClr val="lt1"/>
              </a:buClr>
              <a:buSzPts val="1200"/>
              <a:buNone/>
              <a:defRPr sz="1200">
                <a:solidFill>
                  <a:schemeClr val="lt1"/>
                </a:solidFill>
              </a:defRPr>
            </a:lvl5pPr>
            <a:lvl6pPr lvl="5">
              <a:lnSpc>
                <a:spcPct val="90000"/>
              </a:lnSpc>
              <a:spcBef>
                <a:spcPts val="0"/>
              </a:spcBef>
              <a:spcAft>
                <a:spcPts val="0"/>
              </a:spcAft>
              <a:buClr>
                <a:schemeClr val="lt1"/>
              </a:buClr>
              <a:buSzPts val="1200"/>
              <a:buNone/>
              <a:defRPr sz="1200">
                <a:solidFill>
                  <a:schemeClr val="lt1"/>
                </a:solidFill>
              </a:defRPr>
            </a:lvl6pPr>
            <a:lvl7pPr lvl="6">
              <a:lnSpc>
                <a:spcPct val="90000"/>
              </a:lnSpc>
              <a:spcBef>
                <a:spcPts val="0"/>
              </a:spcBef>
              <a:spcAft>
                <a:spcPts val="0"/>
              </a:spcAft>
              <a:buClr>
                <a:schemeClr val="lt1"/>
              </a:buClr>
              <a:buSzPts val="1200"/>
              <a:buNone/>
              <a:defRPr sz="1200">
                <a:solidFill>
                  <a:schemeClr val="lt1"/>
                </a:solidFill>
              </a:defRPr>
            </a:lvl7pPr>
            <a:lvl8pPr lvl="7">
              <a:lnSpc>
                <a:spcPct val="90000"/>
              </a:lnSpc>
              <a:spcBef>
                <a:spcPts val="0"/>
              </a:spcBef>
              <a:spcAft>
                <a:spcPts val="0"/>
              </a:spcAft>
              <a:buClr>
                <a:schemeClr val="lt1"/>
              </a:buClr>
              <a:buSzPts val="1200"/>
              <a:buNone/>
              <a:defRPr sz="1200">
                <a:solidFill>
                  <a:schemeClr val="lt1"/>
                </a:solidFill>
              </a:defRPr>
            </a:lvl8pPr>
            <a:lvl9pPr lvl="8">
              <a:lnSpc>
                <a:spcPct val="90000"/>
              </a:lnSpc>
              <a:spcBef>
                <a:spcPts val="0"/>
              </a:spcBef>
              <a:spcAft>
                <a:spcPts val="0"/>
              </a:spcAft>
              <a:buClr>
                <a:schemeClr val="lt1"/>
              </a:buClr>
              <a:buSzPts val="1200"/>
              <a:buNone/>
              <a:defRPr sz="1200">
                <a:solidFill>
                  <a:schemeClr val="lt1"/>
                </a:solidFill>
              </a:defRPr>
            </a:lvl9pPr>
          </a:lstStyle>
          <a:p/>
        </p:txBody>
      </p:sp>
      <p:sp>
        <p:nvSpPr>
          <p:cNvPr id="52" name="Google Shape;52;p10"/>
          <p:cNvSpPr txBox="1"/>
          <p:nvPr>
            <p:ph idx="1" type="body"/>
          </p:nvPr>
        </p:nvSpPr>
        <p:spPr>
          <a:xfrm>
            <a:off x="156950" y="4133503"/>
            <a:ext cx="27267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sz="1000">
                <a:solidFill>
                  <a:schemeClr val="lt1"/>
                </a:solidFill>
              </a:defRPr>
            </a:lvl1pPr>
            <a:lvl2pPr indent="-292100" lvl="1" marL="914400">
              <a:spcBef>
                <a:spcPts val="0"/>
              </a:spcBef>
              <a:spcAft>
                <a:spcPts val="0"/>
              </a:spcAft>
              <a:buClr>
                <a:schemeClr val="lt1"/>
              </a:buClr>
              <a:buSzPts val="1000"/>
              <a:buChar char="○"/>
              <a:defRPr sz="1000">
                <a:solidFill>
                  <a:schemeClr val="lt1"/>
                </a:solidFill>
              </a:defRPr>
            </a:lvl2pPr>
            <a:lvl3pPr indent="-292100" lvl="2" marL="1371600">
              <a:spcBef>
                <a:spcPts val="0"/>
              </a:spcBef>
              <a:spcAft>
                <a:spcPts val="0"/>
              </a:spcAft>
              <a:buClr>
                <a:schemeClr val="lt1"/>
              </a:buClr>
              <a:buSzPts val="1000"/>
              <a:buChar char="■"/>
              <a:defRPr sz="1000">
                <a:solidFill>
                  <a:schemeClr val="lt1"/>
                </a:solidFill>
              </a:defRPr>
            </a:lvl3pPr>
            <a:lvl4pPr indent="-292100" lvl="3" marL="1828800">
              <a:spcBef>
                <a:spcPts val="0"/>
              </a:spcBef>
              <a:spcAft>
                <a:spcPts val="0"/>
              </a:spcAft>
              <a:buClr>
                <a:schemeClr val="lt1"/>
              </a:buClr>
              <a:buSzPts val="1000"/>
              <a:buChar char="●"/>
              <a:defRPr sz="1000">
                <a:solidFill>
                  <a:schemeClr val="lt1"/>
                </a:solidFill>
              </a:defRPr>
            </a:lvl4pPr>
            <a:lvl5pPr indent="-292100" lvl="4" marL="2286000">
              <a:spcBef>
                <a:spcPts val="0"/>
              </a:spcBef>
              <a:spcAft>
                <a:spcPts val="0"/>
              </a:spcAft>
              <a:buClr>
                <a:schemeClr val="lt1"/>
              </a:buClr>
              <a:buSzPts val="1000"/>
              <a:buChar char="○"/>
              <a:defRPr sz="1000">
                <a:solidFill>
                  <a:schemeClr val="lt1"/>
                </a:solidFill>
              </a:defRPr>
            </a:lvl5pPr>
            <a:lvl6pPr indent="-292100" lvl="5" marL="2743200">
              <a:spcBef>
                <a:spcPts val="0"/>
              </a:spcBef>
              <a:spcAft>
                <a:spcPts val="0"/>
              </a:spcAft>
              <a:buClr>
                <a:schemeClr val="lt1"/>
              </a:buClr>
              <a:buSzPts val="1000"/>
              <a:buChar char="■"/>
              <a:defRPr sz="1000">
                <a:solidFill>
                  <a:schemeClr val="lt1"/>
                </a:solidFill>
              </a:defRPr>
            </a:lvl6pPr>
            <a:lvl7pPr indent="-292100" lvl="6" marL="3200400">
              <a:spcBef>
                <a:spcPts val="0"/>
              </a:spcBef>
              <a:spcAft>
                <a:spcPts val="0"/>
              </a:spcAft>
              <a:buClr>
                <a:schemeClr val="lt1"/>
              </a:buClr>
              <a:buSzPts val="1000"/>
              <a:buChar char="●"/>
              <a:defRPr sz="1000">
                <a:solidFill>
                  <a:schemeClr val="lt1"/>
                </a:solidFill>
              </a:defRPr>
            </a:lvl7pPr>
            <a:lvl8pPr indent="-292100" lvl="7" marL="3657600">
              <a:spcBef>
                <a:spcPts val="0"/>
              </a:spcBef>
              <a:spcAft>
                <a:spcPts val="0"/>
              </a:spcAft>
              <a:buClr>
                <a:schemeClr val="lt1"/>
              </a:buClr>
              <a:buSzPts val="1000"/>
              <a:buChar char="○"/>
              <a:defRPr sz="1000">
                <a:solidFill>
                  <a:schemeClr val="lt1"/>
                </a:solidFill>
              </a:defRPr>
            </a:lvl8pPr>
            <a:lvl9pPr indent="-292100" lvl="8" marL="4114800">
              <a:spcBef>
                <a:spcPts val="0"/>
              </a:spcBef>
              <a:spcAft>
                <a:spcPts val="0"/>
              </a:spcAft>
              <a:buClr>
                <a:schemeClr val="lt1"/>
              </a:buClr>
              <a:buSzPts val="1000"/>
              <a:buChar char="■"/>
              <a:defRPr sz="1000">
                <a:solidFill>
                  <a:schemeClr val="lt1"/>
                </a:solidFill>
              </a:defRPr>
            </a:lvl9pPr>
          </a:lstStyle>
          <a:p/>
        </p:txBody>
      </p:sp>
      <p:sp>
        <p:nvSpPr>
          <p:cNvPr id="53" name="Google Shape;5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4" name="Google Shape;54;p10"/>
          <p:cNvSpPr txBox="1"/>
          <p:nvPr>
            <p:ph idx="3" type="title"/>
          </p:nvPr>
        </p:nvSpPr>
        <p:spPr>
          <a:xfrm>
            <a:off x="3208650" y="363269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1200"/>
              <a:buNone/>
              <a:defRPr sz="1200">
                <a:solidFill>
                  <a:schemeClr val="lt1"/>
                </a:solidFill>
              </a:defRPr>
            </a:lvl1pPr>
            <a:lvl2pPr lvl="1">
              <a:lnSpc>
                <a:spcPct val="90000"/>
              </a:lnSpc>
              <a:spcBef>
                <a:spcPts val="0"/>
              </a:spcBef>
              <a:spcAft>
                <a:spcPts val="0"/>
              </a:spcAft>
              <a:buClr>
                <a:schemeClr val="lt1"/>
              </a:buClr>
              <a:buSzPts val="1200"/>
              <a:buNone/>
              <a:defRPr sz="1200">
                <a:solidFill>
                  <a:schemeClr val="lt1"/>
                </a:solidFill>
              </a:defRPr>
            </a:lvl2pPr>
            <a:lvl3pPr lvl="2">
              <a:lnSpc>
                <a:spcPct val="90000"/>
              </a:lnSpc>
              <a:spcBef>
                <a:spcPts val="0"/>
              </a:spcBef>
              <a:spcAft>
                <a:spcPts val="0"/>
              </a:spcAft>
              <a:buClr>
                <a:schemeClr val="lt1"/>
              </a:buClr>
              <a:buSzPts val="1200"/>
              <a:buNone/>
              <a:defRPr sz="1200">
                <a:solidFill>
                  <a:schemeClr val="lt1"/>
                </a:solidFill>
              </a:defRPr>
            </a:lvl3pPr>
            <a:lvl4pPr lvl="3">
              <a:lnSpc>
                <a:spcPct val="90000"/>
              </a:lnSpc>
              <a:spcBef>
                <a:spcPts val="0"/>
              </a:spcBef>
              <a:spcAft>
                <a:spcPts val="0"/>
              </a:spcAft>
              <a:buClr>
                <a:schemeClr val="lt1"/>
              </a:buClr>
              <a:buSzPts val="1200"/>
              <a:buNone/>
              <a:defRPr sz="1200">
                <a:solidFill>
                  <a:schemeClr val="lt1"/>
                </a:solidFill>
              </a:defRPr>
            </a:lvl4pPr>
            <a:lvl5pPr lvl="4">
              <a:lnSpc>
                <a:spcPct val="90000"/>
              </a:lnSpc>
              <a:spcBef>
                <a:spcPts val="0"/>
              </a:spcBef>
              <a:spcAft>
                <a:spcPts val="0"/>
              </a:spcAft>
              <a:buClr>
                <a:schemeClr val="lt1"/>
              </a:buClr>
              <a:buSzPts val="1200"/>
              <a:buNone/>
              <a:defRPr sz="1200">
                <a:solidFill>
                  <a:schemeClr val="lt1"/>
                </a:solidFill>
              </a:defRPr>
            </a:lvl5pPr>
            <a:lvl6pPr lvl="5">
              <a:lnSpc>
                <a:spcPct val="90000"/>
              </a:lnSpc>
              <a:spcBef>
                <a:spcPts val="0"/>
              </a:spcBef>
              <a:spcAft>
                <a:spcPts val="0"/>
              </a:spcAft>
              <a:buClr>
                <a:schemeClr val="lt1"/>
              </a:buClr>
              <a:buSzPts val="1200"/>
              <a:buNone/>
              <a:defRPr sz="1200">
                <a:solidFill>
                  <a:schemeClr val="lt1"/>
                </a:solidFill>
              </a:defRPr>
            </a:lvl6pPr>
            <a:lvl7pPr lvl="6">
              <a:lnSpc>
                <a:spcPct val="90000"/>
              </a:lnSpc>
              <a:spcBef>
                <a:spcPts val="0"/>
              </a:spcBef>
              <a:spcAft>
                <a:spcPts val="0"/>
              </a:spcAft>
              <a:buClr>
                <a:schemeClr val="lt1"/>
              </a:buClr>
              <a:buSzPts val="1200"/>
              <a:buNone/>
              <a:defRPr sz="1200">
                <a:solidFill>
                  <a:schemeClr val="lt1"/>
                </a:solidFill>
              </a:defRPr>
            </a:lvl7pPr>
            <a:lvl8pPr lvl="7">
              <a:lnSpc>
                <a:spcPct val="90000"/>
              </a:lnSpc>
              <a:spcBef>
                <a:spcPts val="0"/>
              </a:spcBef>
              <a:spcAft>
                <a:spcPts val="0"/>
              </a:spcAft>
              <a:buClr>
                <a:schemeClr val="lt1"/>
              </a:buClr>
              <a:buSzPts val="1200"/>
              <a:buNone/>
              <a:defRPr sz="1200">
                <a:solidFill>
                  <a:schemeClr val="lt1"/>
                </a:solidFill>
              </a:defRPr>
            </a:lvl8pPr>
            <a:lvl9pPr lvl="8">
              <a:lnSpc>
                <a:spcPct val="90000"/>
              </a:lnSpc>
              <a:spcBef>
                <a:spcPts val="0"/>
              </a:spcBef>
              <a:spcAft>
                <a:spcPts val="0"/>
              </a:spcAft>
              <a:buClr>
                <a:schemeClr val="lt1"/>
              </a:buClr>
              <a:buSzPts val="1200"/>
              <a:buNone/>
              <a:defRPr sz="1200">
                <a:solidFill>
                  <a:schemeClr val="lt1"/>
                </a:solidFill>
              </a:defRPr>
            </a:lvl9pPr>
          </a:lstStyle>
          <a:p/>
        </p:txBody>
      </p:sp>
      <p:sp>
        <p:nvSpPr>
          <p:cNvPr id="55" name="Google Shape;55;p10"/>
          <p:cNvSpPr txBox="1"/>
          <p:nvPr>
            <p:ph idx="4" type="body"/>
          </p:nvPr>
        </p:nvSpPr>
        <p:spPr>
          <a:xfrm>
            <a:off x="3208650" y="4133503"/>
            <a:ext cx="27267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sz="1000">
                <a:solidFill>
                  <a:schemeClr val="lt1"/>
                </a:solidFill>
              </a:defRPr>
            </a:lvl1pPr>
            <a:lvl2pPr indent="-292100" lvl="1" marL="914400">
              <a:spcBef>
                <a:spcPts val="0"/>
              </a:spcBef>
              <a:spcAft>
                <a:spcPts val="0"/>
              </a:spcAft>
              <a:buClr>
                <a:schemeClr val="lt1"/>
              </a:buClr>
              <a:buSzPts val="1000"/>
              <a:buChar char="○"/>
              <a:defRPr sz="1000">
                <a:solidFill>
                  <a:schemeClr val="lt1"/>
                </a:solidFill>
              </a:defRPr>
            </a:lvl2pPr>
            <a:lvl3pPr indent="-292100" lvl="2" marL="1371600">
              <a:spcBef>
                <a:spcPts val="0"/>
              </a:spcBef>
              <a:spcAft>
                <a:spcPts val="0"/>
              </a:spcAft>
              <a:buClr>
                <a:schemeClr val="lt1"/>
              </a:buClr>
              <a:buSzPts val="1000"/>
              <a:buChar char="■"/>
              <a:defRPr sz="1000">
                <a:solidFill>
                  <a:schemeClr val="lt1"/>
                </a:solidFill>
              </a:defRPr>
            </a:lvl3pPr>
            <a:lvl4pPr indent="-292100" lvl="3" marL="1828800">
              <a:spcBef>
                <a:spcPts val="0"/>
              </a:spcBef>
              <a:spcAft>
                <a:spcPts val="0"/>
              </a:spcAft>
              <a:buClr>
                <a:schemeClr val="lt1"/>
              </a:buClr>
              <a:buSzPts val="1000"/>
              <a:buChar char="●"/>
              <a:defRPr sz="1000">
                <a:solidFill>
                  <a:schemeClr val="lt1"/>
                </a:solidFill>
              </a:defRPr>
            </a:lvl4pPr>
            <a:lvl5pPr indent="-292100" lvl="4" marL="2286000">
              <a:spcBef>
                <a:spcPts val="0"/>
              </a:spcBef>
              <a:spcAft>
                <a:spcPts val="0"/>
              </a:spcAft>
              <a:buClr>
                <a:schemeClr val="lt1"/>
              </a:buClr>
              <a:buSzPts val="1000"/>
              <a:buChar char="○"/>
              <a:defRPr sz="1000">
                <a:solidFill>
                  <a:schemeClr val="lt1"/>
                </a:solidFill>
              </a:defRPr>
            </a:lvl5pPr>
            <a:lvl6pPr indent="-292100" lvl="5" marL="2743200">
              <a:spcBef>
                <a:spcPts val="0"/>
              </a:spcBef>
              <a:spcAft>
                <a:spcPts val="0"/>
              </a:spcAft>
              <a:buClr>
                <a:schemeClr val="lt1"/>
              </a:buClr>
              <a:buSzPts val="1000"/>
              <a:buChar char="■"/>
              <a:defRPr sz="1000">
                <a:solidFill>
                  <a:schemeClr val="lt1"/>
                </a:solidFill>
              </a:defRPr>
            </a:lvl6pPr>
            <a:lvl7pPr indent="-292100" lvl="6" marL="3200400">
              <a:spcBef>
                <a:spcPts val="0"/>
              </a:spcBef>
              <a:spcAft>
                <a:spcPts val="0"/>
              </a:spcAft>
              <a:buClr>
                <a:schemeClr val="lt1"/>
              </a:buClr>
              <a:buSzPts val="1000"/>
              <a:buChar char="●"/>
              <a:defRPr sz="1000">
                <a:solidFill>
                  <a:schemeClr val="lt1"/>
                </a:solidFill>
              </a:defRPr>
            </a:lvl7pPr>
            <a:lvl8pPr indent="-292100" lvl="7" marL="3657600">
              <a:spcBef>
                <a:spcPts val="0"/>
              </a:spcBef>
              <a:spcAft>
                <a:spcPts val="0"/>
              </a:spcAft>
              <a:buClr>
                <a:schemeClr val="lt1"/>
              </a:buClr>
              <a:buSzPts val="1000"/>
              <a:buChar char="○"/>
              <a:defRPr sz="1000">
                <a:solidFill>
                  <a:schemeClr val="lt1"/>
                </a:solidFill>
              </a:defRPr>
            </a:lvl8pPr>
            <a:lvl9pPr indent="-292100" lvl="8" marL="4114800">
              <a:spcBef>
                <a:spcPts val="0"/>
              </a:spcBef>
              <a:spcAft>
                <a:spcPts val="0"/>
              </a:spcAft>
              <a:buClr>
                <a:schemeClr val="lt1"/>
              </a:buClr>
              <a:buSzPts val="1000"/>
              <a:buChar char="■"/>
              <a:defRPr sz="1000">
                <a:solidFill>
                  <a:schemeClr val="lt1"/>
                </a:solidFill>
              </a:defRPr>
            </a:lvl9pPr>
          </a:lstStyle>
          <a:p/>
        </p:txBody>
      </p:sp>
      <p:sp>
        <p:nvSpPr>
          <p:cNvPr id="56" name="Google Shape;56;p10"/>
          <p:cNvSpPr txBox="1"/>
          <p:nvPr>
            <p:ph idx="5" type="title"/>
          </p:nvPr>
        </p:nvSpPr>
        <p:spPr>
          <a:xfrm>
            <a:off x="6268950" y="363269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lt1"/>
              </a:buClr>
              <a:buSzPts val="1200"/>
              <a:buNone/>
              <a:defRPr sz="1200">
                <a:solidFill>
                  <a:schemeClr val="lt1"/>
                </a:solidFill>
              </a:defRPr>
            </a:lvl1pPr>
            <a:lvl2pPr lvl="1">
              <a:lnSpc>
                <a:spcPct val="90000"/>
              </a:lnSpc>
              <a:spcBef>
                <a:spcPts val="0"/>
              </a:spcBef>
              <a:spcAft>
                <a:spcPts val="0"/>
              </a:spcAft>
              <a:buClr>
                <a:schemeClr val="lt1"/>
              </a:buClr>
              <a:buSzPts val="1200"/>
              <a:buNone/>
              <a:defRPr sz="1200">
                <a:solidFill>
                  <a:schemeClr val="lt1"/>
                </a:solidFill>
              </a:defRPr>
            </a:lvl2pPr>
            <a:lvl3pPr lvl="2">
              <a:lnSpc>
                <a:spcPct val="90000"/>
              </a:lnSpc>
              <a:spcBef>
                <a:spcPts val="0"/>
              </a:spcBef>
              <a:spcAft>
                <a:spcPts val="0"/>
              </a:spcAft>
              <a:buClr>
                <a:schemeClr val="lt1"/>
              </a:buClr>
              <a:buSzPts val="1200"/>
              <a:buNone/>
              <a:defRPr sz="1200">
                <a:solidFill>
                  <a:schemeClr val="lt1"/>
                </a:solidFill>
              </a:defRPr>
            </a:lvl3pPr>
            <a:lvl4pPr lvl="3">
              <a:lnSpc>
                <a:spcPct val="90000"/>
              </a:lnSpc>
              <a:spcBef>
                <a:spcPts val="0"/>
              </a:spcBef>
              <a:spcAft>
                <a:spcPts val="0"/>
              </a:spcAft>
              <a:buClr>
                <a:schemeClr val="lt1"/>
              </a:buClr>
              <a:buSzPts val="1200"/>
              <a:buNone/>
              <a:defRPr sz="1200">
                <a:solidFill>
                  <a:schemeClr val="lt1"/>
                </a:solidFill>
              </a:defRPr>
            </a:lvl4pPr>
            <a:lvl5pPr lvl="4">
              <a:lnSpc>
                <a:spcPct val="90000"/>
              </a:lnSpc>
              <a:spcBef>
                <a:spcPts val="0"/>
              </a:spcBef>
              <a:spcAft>
                <a:spcPts val="0"/>
              </a:spcAft>
              <a:buClr>
                <a:schemeClr val="lt1"/>
              </a:buClr>
              <a:buSzPts val="1200"/>
              <a:buNone/>
              <a:defRPr sz="1200">
                <a:solidFill>
                  <a:schemeClr val="lt1"/>
                </a:solidFill>
              </a:defRPr>
            </a:lvl5pPr>
            <a:lvl6pPr lvl="5">
              <a:lnSpc>
                <a:spcPct val="90000"/>
              </a:lnSpc>
              <a:spcBef>
                <a:spcPts val="0"/>
              </a:spcBef>
              <a:spcAft>
                <a:spcPts val="0"/>
              </a:spcAft>
              <a:buClr>
                <a:schemeClr val="lt1"/>
              </a:buClr>
              <a:buSzPts val="1200"/>
              <a:buNone/>
              <a:defRPr sz="1200">
                <a:solidFill>
                  <a:schemeClr val="lt1"/>
                </a:solidFill>
              </a:defRPr>
            </a:lvl6pPr>
            <a:lvl7pPr lvl="6">
              <a:lnSpc>
                <a:spcPct val="90000"/>
              </a:lnSpc>
              <a:spcBef>
                <a:spcPts val="0"/>
              </a:spcBef>
              <a:spcAft>
                <a:spcPts val="0"/>
              </a:spcAft>
              <a:buClr>
                <a:schemeClr val="lt1"/>
              </a:buClr>
              <a:buSzPts val="1200"/>
              <a:buNone/>
              <a:defRPr sz="1200">
                <a:solidFill>
                  <a:schemeClr val="lt1"/>
                </a:solidFill>
              </a:defRPr>
            </a:lvl7pPr>
            <a:lvl8pPr lvl="7">
              <a:lnSpc>
                <a:spcPct val="90000"/>
              </a:lnSpc>
              <a:spcBef>
                <a:spcPts val="0"/>
              </a:spcBef>
              <a:spcAft>
                <a:spcPts val="0"/>
              </a:spcAft>
              <a:buClr>
                <a:schemeClr val="lt1"/>
              </a:buClr>
              <a:buSzPts val="1200"/>
              <a:buNone/>
              <a:defRPr sz="1200">
                <a:solidFill>
                  <a:schemeClr val="lt1"/>
                </a:solidFill>
              </a:defRPr>
            </a:lvl8pPr>
            <a:lvl9pPr lvl="8">
              <a:lnSpc>
                <a:spcPct val="90000"/>
              </a:lnSpc>
              <a:spcBef>
                <a:spcPts val="0"/>
              </a:spcBef>
              <a:spcAft>
                <a:spcPts val="0"/>
              </a:spcAft>
              <a:buClr>
                <a:schemeClr val="lt1"/>
              </a:buClr>
              <a:buSzPts val="1200"/>
              <a:buNone/>
              <a:defRPr sz="1200">
                <a:solidFill>
                  <a:schemeClr val="lt1"/>
                </a:solidFill>
              </a:defRPr>
            </a:lvl9pPr>
          </a:lstStyle>
          <a:p/>
        </p:txBody>
      </p:sp>
      <p:sp>
        <p:nvSpPr>
          <p:cNvPr id="57" name="Google Shape;57;p10"/>
          <p:cNvSpPr txBox="1"/>
          <p:nvPr>
            <p:ph idx="6" type="body"/>
          </p:nvPr>
        </p:nvSpPr>
        <p:spPr>
          <a:xfrm>
            <a:off x="6268950" y="4133503"/>
            <a:ext cx="27267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Char char="●"/>
              <a:defRPr sz="1000">
                <a:solidFill>
                  <a:schemeClr val="lt1"/>
                </a:solidFill>
              </a:defRPr>
            </a:lvl1pPr>
            <a:lvl2pPr indent="-292100" lvl="1" marL="914400">
              <a:spcBef>
                <a:spcPts val="0"/>
              </a:spcBef>
              <a:spcAft>
                <a:spcPts val="0"/>
              </a:spcAft>
              <a:buClr>
                <a:schemeClr val="lt1"/>
              </a:buClr>
              <a:buSzPts val="1000"/>
              <a:buChar char="○"/>
              <a:defRPr sz="1000">
                <a:solidFill>
                  <a:schemeClr val="lt1"/>
                </a:solidFill>
              </a:defRPr>
            </a:lvl2pPr>
            <a:lvl3pPr indent="-292100" lvl="2" marL="1371600">
              <a:spcBef>
                <a:spcPts val="0"/>
              </a:spcBef>
              <a:spcAft>
                <a:spcPts val="0"/>
              </a:spcAft>
              <a:buClr>
                <a:schemeClr val="lt1"/>
              </a:buClr>
              <a:buSzPts val="1000"/>
              <a:buChar char="■"/>
              <a:defRPr sz="1000">
                <a:solidFill>
                  <a:schemeClr val="lt1"/>
                </a:solidFill>
              </a:defRPr>
            </a:lvl3pPr>
            <a:lvl4pPr indent="-292100" lvl="3" marL="1828800">
              <a:spcBef>
                <a:spcPts val="0"/>
              </a:spcBef>
              <a:spcAft>
                <a:spcPts val="0"/>
              </a:spcAft>
              <a:buClr>
                <a:schemeClr val="lt1"/>
              </a:buClr>
              <a:buSzPts val="1000"/>
              <a:buChar char="●"/>
              <a:defRPr sz="1000">
                <a:solidFill>
                  <a:schemeClr val="lt1"/>
                </a:solidFill>
              </a:defRPr>
            </a:lvl4pPr>
            <a:lvl5pPr indent="-292100" lvl="4" marL="2286000">
              <a:spcBef>
                <a:spcPts val="0"/>
              </a:spcBef>
              <a:spcAft>
                <a:spcPts val="0"/>
              </a:spcAft>
              <a:buClr>
                <a:schemeClr val="lt1"/>
              </a:buClr>
              <a:buSzPts val="1000"/>
              <a:buChar char="○"/>
              <a:defRPr sz="1000">
                <a:solidFill>
                  <a:schemeClr val="lt1"/>
                </a:solidFill>
              </a:defRPr>
            </a:lvl5pPr>
            <a:lvl6pPr indent="-292100" lvl="5" marL="2743200">
              <a:spcBef>
                <a:spcPts val="0"/>
              </a:spcBef>
              <a:spcAft>
                <a:spcPts val="0"/>
              </a:spcAft>
              <a:buClr>
                <a:schemeClr val="lt1"/>
              </a:buClr>
              <a:buSzPts val="1000"/>
              <a:buChar char="■"/>
              <a:defRPr sz="1000">
                <a:solidFill>
                  <a:schemeClr val="lt1"/>
                </a:solidFill>
              </a:defRPr>
            </a:lvl6pPr>
            <a:lvl7pPr indent="-292100" lvl="6" marL="3200400">
              <a:spcBef>
                <a:spcPts val="0"/>
              </a:spcBef>
              <a:spcAft>
                <a:spcPts val="0"/>
              </a:spcAft>
              <a:buClr>
                <a:schemeClr val="lt1"/>
              </a:buClr>
              <a:buSzPts val="1000"/>
              <a:buChar char="●"/>
              <a:defRPr sz="1000">
                <a:solidFill>
                  <a:schemeClr val="lt1"/>
                </a:solidFill>
              </a:defRPr>
            </a:lvl7pPr>
            <a:lvl8pPr indent="-292100" lvl="7" marL="3657600">
              <a:spcBef>
                <a:spcPts val="0"/>
              </a:spcBef>
              <a:spcAft>
                <a:spcPts val="0"/>
              </a:spcAft>
              <a:buClr>
                <a:schemeClr val="lt1"/>
              </a:buClr>
              <a:buSzPts val="1000"/>
              <a:buChar char="○"/>
              <a:defRPr sz="1000">
                <a:solidFill>
                  <a:schemeClr val="lt1"/>
                </a:solidFill>
              </a:defRPr>
            </a:lvl8pPr>
            <a:lvl9pPr indent="-292100" lvl="8" marL="4114800">
              <a:spcBef>
                <a:spcPts val="0"/>
              </a:spcBef>
              <a:spcAft>
                <a:spcPts val="0"/>
              </a:spcAft>
              <a:buClr>
                <a:schemeClr val="lt1"/>
              </a:buClr>
              <a:buSzPts val="1000"/>
              <a:buChar char="■"/>
              <a:defRPr sz="1000">
                <a:solidFill>
                  <a:schemeClr val="lt1"/>
                </a:solidFill>
              </a:defRPr>
            </a:lvl9pPr>
          </a:lstStyle>
          <a:p/>
        </p:txBody>
      </p:sp>
      <p:sp>
        <p:nvSpPr>
          <p:cNvPr id="58" name="Google Shape;58;p10"/>
          <p:cNvSpPr/>
          <p:nvPr>
            <p:ph idx="7" type="pic"/>
          </p:nvPr>
        </p:nvSpPr>
        <p:spPr>
          <a:xfrm>
            <a:off x="3053763" y="709575"/>
            <a:ext cx="3031800" cy="2805300"/>
          </a:xfrm>
          <a:prstGeom prst="rect">
            <a:avLst/>
          </a:prstGeom>
          <a:noFill/>
          <a:ln>
            <a:noFill/>
          </a:ln>
        </p:spPr>
      </p:sp>
      <p:sp>
        <p:nvSpPr>
          <p:cNvPr id="59" name="Google Shape;59;p10"/>
          <p:cNvSpPr/>
          <p:nvPr>
            <p:ph idx="8" type="pic"/>
          </p:nvPr>
        </p:nvSpPr>
        <p:spPr>
          <a:xfrm>
            <a:off x="6095475" y="709575"/>
            <a:ext cx="3048600" cy="2805300"/>
          </a:xfrm>
          <a:prstGeom prst="rect">
            <a:avLst/>
          </a:prstGeom>
          <a:noFill/>
          <a:ln>
            <a:noFill/>
          </a:ln>
        </p:spPr>
      </p:sp>
      <p:cxnSp>
        <p:nvCxnSpPr>
          <p:cNvPr id="60" name="Google Shape;60;p10"/>
          <p:cNvCxnSpPr/>
          <p:nvPr/>
        </p:nvCxnSpPr>
        <p:spPr>
          <a:xfrm>
            <a:off x="3048525" y="703650"/>
            <a:ext cx="0" cy="4448700"/>
          </a:xfrm>
          <a:prstGeom prst="straightConnector1">
            <a:avLst/>
          </a:prstGeom>
          <a:noFill/>
          <a:ln cap="flat" cmpd="sng" w="9525">
            <a:solidFill>
              <a:schemeClr val="lt1"/>
            </a:solidFill>
            <a:prstDash val="solid"/>
            <a:round/>
            <a:headEnd len="med" w="med" type="none"/>
            <a:tailEnd len="med" w="med" type="none"/>
          </a:ln>
        </p:spPr>
      </p:cxnSp>
      <p:cxnSp>
        <p:nvCxnSpPr>
          <p:cNvPr id="61" name="Google Shape;61;p10"/>
          <p:cNvCxnSpPr/>
          <p:nvPr/>
        </p:nvCxnSpPr>
        <p:spPr>
          <a:xfrm>
            <a:off x="6090575" y="703650"/>
            <a:ext cx="0" cy="4448700"/>
          </a:xfrm>
          <a:prstGeom prst="straightConnector1">
            <a:avLst/>
          </a:prstGeom>
          <a:noFill/>
          <a:ln cap="flat" cmpd="sng" w="9525">
            <a:solidFill>
              <a:schemeClr val="lt1"/>
            </a:solidFill>
            <a:prstDash val="solid"/>
            <a:round/>
            <a:headEnd len="med" w="med" type="none"/>
            <a:tailEnd len="med" w="med" type="none"/>
          </a:ln>
        </p:spPr>
      </p:cxnSp>
      <p:cxnSp>
        <p:nvCxnSpPr>
          <p:cNvPr id="62" name="Google Shape;62;p10"/>
          <p:cNvCxnSpPr/>
          <p:nvPr/>
        </p:nvCxnSpPr>
        <p:spPr>
          <a:xfrm rot="10800000">
            <a:off x="0" y="3520200"/>
            <a:ext cx="9152400" cy="0"/>
          </a:xfrm>
          <a:prstGeom prst="straightConnector1">
            <a:avLst/>
          </a:prstGeom>
          <a:noFill/>
          <a:ln cap="flat" cmpd="sng" w="9525">
            <a:solidFill>
              <a:schemeClr val="lt1"/>
            </a:solidFill>
            <a:prstDash val="solid"/>
            <a:round/>
            <a:headEnd len="med" w="med" type="none"/>
            <a:tailEnd len="med" w="med" type="none"/>
          </a:ln>
        </p:spPr>
      </p:cxnSp>
      <p:cxnSp>
        <p:nvCxnSpPr>
          <p:cNvPr id="63" name="Google Shape;63;p10"/>
          <p:cNvCxnSpPr/>
          <p:nvPr/>
        </p:nvCxnSpPr>
        <p:spPr>
          <a:xfrm rot="10800000">
            <a:off x="0" y="704725"/>
            <a:ext cx="9152400" cy="0"/>
          </a:xfrm>
          <a:prstGeom prst="straightConnector1">
            <a:avLst/>
          </a:prstGeom>
          <a:noFill/>
          <a:ln cap="flat" cmpd="sng" w="9525">
            <a:solidFill>
              <a:schemeClr val="lt1"/>
            </a:solidFill>
            <a:prstDash val="solid"/>
            <a:round/>
            <a:headEnd len="med" w="med" type="none"/>
            <a:tailEnd len="med" w="med" type="none"/>
          </a:ln>
        </p:spPr>
      </p:cxnSp>
      <p:sp>
        <p:nvSpPr>
          <p:cNvPr id="64" name="Google Shape;64;p10"/>
          <p:cNvSpPr txBox="1"/>
          <p:nvPr>
            <p:ph idx="9" type="title"/>
          </p:nvPr>
        </p:nvSpPr>
        <p:spPr>
          <a:xfrm>
            <a:off x="322275" y="116625"/>
            <a:ext cx="8494800" cy="393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2"/>
              </a:buClr>
              <a:buSzPts val="2800"/>
              <a:buNone/>
              <a:defRPr>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TITLE_AND_TWO_COLUMNS_1">
    <p:bg>
      <p:bgPr>
        <a:solidFill>
          <a:schemeClr val="dk1"/>
        </a:solidFill>
      </p:bgPr>
    </p:bg>
    <p:spTree>
      <p:nvGrpSpPr>
        <p:cNvPr id="65" name="Shape 65"/>
        <p:cNvGrpSpPr/>
        <p:nvPr/>
      </p:nvGrpSpPr>
      <p:grpSpPr>
        <a:xfrm>
          <a:off x="0" y="0"/>
          <a:ext cx="0" cy="0"/>
          <a:chOff x="0" y="0"/>
          <a:chExt cx="0" cy="0"/>
        </a:xfrm>
      </p:grpSpPr>
      <p:sp>
        <p:nvSpPr>
          <p:cNvPr id="66" name="Google Shape;66;p11"/>
          <p:cNvSpPr/>
          <p:nvPr>
            <p:ph idx="2" type="pic"/>
          </p:nvPr>
        </p:nvSpPr>
        <p:spPr>
          <a:xfrm>
            <a:off x="-5225" y="709575"/>
            <a:ext cx="3048600" cy="1468500"/>
          </a:xfrm>
          <a:prstGeom prst="rect">
            <a:avLst/>
          </a:prstGeom>
          <a:noFill/>
          <a:ln>
            <a:noFill/>
          </a:ln>
        </p:spPr>
      </p:sp>
      <p:sp>
        <p:nvSpPr>
          <p:cNvPr id="67" name="Google Shape;67;p11"/>
          <p:cNvSpPr/>
          <p:nvPr>
            <p:ph idx="3" type="pic"/>
          </p:nvPr>
        </p:nvSpPr>
        <p:spPr>
          <a:xfrm>
            <a:off x="3053763" y="709575"/>
            <a:ext cx="3031800" cy="1468500"/>
          </a:xfrm>
          <a:prstGeom prst="rect">
            <a:avLst/>
          </a:prstGeom>
          <a:noFill/>
          <a:ln>
            <a:noFill/>
          </a:ln>
        </p:spPr>
      </p:sp>
      <p:sp>
        <p:nvSpPr>
          <p:cNvPr id="68" name="Google Shape;68;p11"/>
          <p:cNvSpPr/>
          <p:nvPr>
            <p:ph idx="4" type="pic"/>
          </p:nvPr>
        </p:nvSpPr>
        <p:spPr>
          <a:xfrm>
            <a:off x="6095475" y="709575"/>
            <a:ext cx="3048600" cy="1468500"/>
          </a:xfrm>
          <a:prstGeom prst="rect">
            <a:avLst/>
          </a:prstGeom>
          <a:noFill/>
          <a:ln>
            <a:noFill/>
          </a:ln>
        </p:spPr>
      </p:sp>
      <p:cxnSp>
        <p:nvCxnSpPr>
          <p:cNvPr id="69" name="Google Shape;69;p11"/>
          <p:cNvCxnSpPr/>
          <p:nvPr/>
        </p:nvCxnSpPr>
        <p:spPr>
          <a:xfrm rot="10800000">
            <a:off x="0" y="704725"/>
            <a:ext cx="9152400" cy="0"/>
          </a:xfrm>
          <a:prstGeom prst="straightConnector1">
            <a:avLst/>
          </a:prstGeom>
          <a:noFill/>
          <a:ln cap="flat" cmpd="sng" w="9525">
            <a:solidFill>
              <a:schemeClr val="lt1"/>
            </a:solidFill>
            <a:prstDash val="solid"/>
            <a:round/>
            <a:headEnd len="med" w="med" type="none"/>
            <a:tailEnd len="med" w="med" type="none"/>
          </a:ln>
        </p:spPr>
      </p:cxnSp>
      <p:sp>
        <p:nvSpPr>
          <p:cNvPr id="70" name="Google Shape;70;p11"/>
          <p:cNvSpPr txBox="1"/>
          <p:nvPr>
            <p:ph type="title"/>
          </p:nvPr>
        </p:nvSpPr>
        <p:spPr>
          <a:xfrm>
            <a:off x="322275" y="116625"/>
            <a:ext cx="8494800" cy="393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2"/>
              </a:buClr>
              <a:buSzPts val="2800"/>
              <a:buNone/>
              <a:defRPr>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1"/>
          <p:cNvSpPr/>
          <p:nvPr>
            <p:ph idx="5" type="pic"/>
          </p:nvPr>
        </p:nvSpPr>
        <p:spPr>
          <a:xfrm>
            <a:off x="-4975" y="2192221"/>
            <a:ext cx="3048600" cy="1468500"/>
          </a:xfrm>
          <a:prstGeom prst="rect">
            <a:avLst/>
          </a:prstGeom>
          <a:noFill/>
          <a:ln>
            <a:noFill/>
          </a:ln>
        </p:spPr>
      </p:sp>
      <p:sp>
        <p:nvSpPr>
          <p:cNvPr id="72" name="Google Shape;72;p11"/>
          <p:cNvSpPr/>
          <p:nvPr>
            <p:ph idx="6" type="pic"/>
          </p:nvPr>
        </p:nvSpPr>
        <p:spPr>
          <a:xfrm>
            <a:off x="3054013" y="2192221"/>
            <a:ext cx="3031800" cy="1468500"/>
          </a:xfrm>
          <a:prstGeom prst="rect">
            <a:avLst/>
          </a:prstGeom>
          <a:noFill/>
          <a:ln>
            <a:noFill/>
          </a:ln>
        </p:spPr>
      </p:sp>
      <p:sp>
        <p:nvSpPr>
          <p:cNvPr id="73" name="Google Shape;73;p11"/>
          <p:cNvSpPr/>
          <p:nvPr>
            <p:ph idx="7" type="pic"/>
          </p:nvPr>
        </p:nvSpPr>
        <p:spPr>
          <a:xfrm>
            <a:off x="6095725" y="2192221"/>
            <a:ext cx="3048600" cy="1468500"/>
          </a:xfrm>
          <a:prstGeom prst="rect">
            <a:avLst/>
          </a:prstGeom>
          <a:noFill/>
          <a:ln>
            <a:noFill/>
          </a:ln>
        </p:spPr>
      </p:sp>
      <p:sp>
        <p:nvSpPr>
          <p:cNvPr id="74" name="Google Shape;74;p11"/>
          <p:cNvSpPr/>
          <p:nvPr>
            <p:ph idx="8" type="pic"/>
          </p:nvPr>
        </p:nvSpPr>
        <p:spPr>
          <a:xfrm>
            <a:off x="-4975" y="3674873"/>
            <a:ext cx="3048600" cy="1468500"/>
          </a:xfrm>
          <a:prstGeom prst="rect">
            <a:avLst/>
          </a:prstGeom>
          <a:noFill/>
          <a:ln>
            <a:noFill/>
          </a:ln>
        </p:spPr>
      </p:sp>
      <p:sp>
        <p:nvSpPr>
          <p:cNvPr id="75" name="Google Shape;75;p11"/>
          <p:cNvSpPr/>
          <p:nvPr>
            <p:ph idx="9" type="pic"/>
          </p:nvPr>
        </p:nvSpPr>
        <p:spPr>
          <a:xfrm>
            <a:off x="3054013" y="3674873"/>
            <a:ext cx="3031800" cy="1468500"/>
          </a:xfrm>
          <a:prstGeom prst="rect">
            <a:avLst/>
          </a:prstGeom>
          <a:noFill/>
          <a:ln>
            <a:noFill/>
          </a:ln>
        </p:spPr>
      </p:sp>
      <p:sp>
        <p:nvSpPr>
          <p:cNvPr id="76" name="Google Shape;76;p11"/>
          <p:cNvSpPr/>
          <p:nvPr>
            <p:ph idx="13" type="pic"/>
          </p:nvPr>
        </p:nvSpPr>
        <p:spPr>
          <a:xfrm>
            <a:off x="6095725" y="3674873"/>
            <a:ext cx="3048600" cy="1468500"/>
          </a:xfrm>
          <a:prstGeom prst="rect">
            <a:avLst/>
          </a:prstGeom>
          <a:no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type="titleOnly">
  <p:cSld name="TITLE_ONLY">
    <p:spTree>
      <p:nvGrpSpPr>
        <p:cNvPr id="77" name="Shape 77"/>
        <p:cNvGrpSpPr/>
        <p:nvPr/>
      </p:nvGrpSpPr>
      <p:grpSpPr>
        <a:xfrm>
          <a:off x="0" y="0"/>
          <a:ext cx="0" cy="0"/>
          <a:chOff x="0" y="0"/>
          <a:chExt cx="0" cy="0"/>
        </a:xfrm>
      </p:grpSpPr>
      <p:sp>
        <p:nvSpPr>
          <p:cNvPr id="78" name="Google Shape;78;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9" name="Google Shape;79;p12"/>
          <p:cNvSpPr txBox="1"/>
          <p:nvPr>
            <p:ph idx="1" type="body"/>
          </p:nvPr>
        </p:nvSpPr>
        <p:spPr>
          <a:xfrm>
            <a:off x="226525" y="2995441"/>
            <a:ext cx="8673000" cy="1931100"/>
          </a:xfrm>
          <a:prstGeom prst="rect">
            <a:avLst/>
          </a:prstGeom>
        </p:spPr>
        <p:txBody>
          <a:bodyPr anchorCtr="0" anchor="b" bIns="91425" lIns="91425" spcFirstLastPara="1" rIns="91425" wrap="square" tIns="91425">
            <a:normAutofit/>
          </a:bodyPr>
          <a:lstStyle>
            <a:lvl1pPr indent="-412750" lvl="0" marL="4572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1pPr>
            <a:lvl2pPr indent="-412750" lvl="1" marL="9144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2pPr>
            <a:lvl3pPr indent="-412750" lvl="2" marL="13716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3pPr>
            <a:lvl4pPr indent="-412750" lvl="3" marL="18288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4pPr>
            <a:lvl5pPr indent="-412750" lvl="4" marL="22860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5pPr>
            <a:lvl6pPr indent="-412750" lvl="5" marL="27432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6pPr>
            <a:lvl7pPr indent="-412750" lvl="6" marL="32004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7pPr>
            <a:lvl8pPr indent="-412750" lvl="7" marL="36576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8pPr>
            <a:lvl9pPr indent="-412750" lvl="8" marL="41148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main point">
  <p:cSld name="TITLE_ONLY_1">
    <p:bg>
      <p:bgPr>
        <a:solidFill>
          <a:schemeClr val="dk1"/>
        </a:solidFill>
      </p:bgPr>
    </p:bg>
    <p:spTree>
      <p:nvGrpSpPr>
        <p:cNvPr id="80" name="Shape 80"/>
        <p:cNvGrpSpPr/>
        <p:nvPr/>
      </p:nvGrpSpPr>
      <p:grpSpPr>
        <a:xfrm>
          <a:off x="0" y="0"/>
          <a:ext cx="0" cy="0"/>
          <a:chOff x="0" y="0"/>
          <a:chExt cx="0" cy="0"/>
        </a:xfrm>
      </p:grpSpPr>
      <p:sp>
        <p:nvSpPr>
          <p:cNvPr id="81" name="Google Shape;81;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2" name="Google Shape;82;p13"/>
          <p:cNvSpPr txBox="1"/>
          <p:nvPr>
            <p:ph idx="1" type="body"/>
          </p:nvPr>
        </p:nvSpPr>
        <p:spPr>
          <a:xfrm>
            <a:off x="226525" y="2995441"/>
            <a:ext cx="8673000" cy="1931100"/>
          </a:xfrm>
          <a:prstGeom prst="rect">
            <a:avLst/>
          </a:prstGeom>
        </p:spPr>
        <p:txBody>
          <a:bodyPr anchorCtr="0" anchor="b" bIns="91425" lIns="91425" spcFirstLastPara="1" rIns="91425" wrap="square" tIns="91425">
            <a:normAutofit/>
          </a:bodyPr>
          <a:lstStyle>
            <a:lvl1pPr indent="-412750" lvl="0" marL="457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1pPr>
            <a:lvl2pPr indent="-412750" lvl="1" marL="914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2pPr>
            <a:lvl3pPr indent="-412750" lvl="2" marL="1371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3pPr>
            <a:lvl4pPr indent="-412750" lvl="3" marL="1828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4pPr>
            <a:lvl5pPr indent="-412750" lvl="4" marL="22860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5pPr>
            <a:lvl6pPr indent="-412750" lvl="5" marL="2743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6pPr>
            <a:lvl7pPr indent="-412750" lvl="6" marL="3200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7pPr>
            <a:lvl8pPr indent="-412750" lvl="7" marL="3657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8pPr>
            <a:lvl9pPr indent="-412750" lvl="8" marL="4114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ONE_COLUMN_TEXT">
    <p:bg>
      <p:bgPr>
        <a:solidFill>
          <a:schemeClr val="dk1"/>
        </a:solidFill>
      </p:bgPr>
    </p:bg>
    <p:spTree>
      <p:nvGrpSpPr>
        <p:cNvPr id="83" name="Shape 83"/>
        <p:cNvGrpSpPr/>
        <p:nvPr/>
      </p:nvGrpSpPr>
      <p:grpSpPr>
        <a:xfrm>
          <a:off x="0" y="0"/>
          <a:ext cx="0" cy="0"/>
          <a:chOff x="0" y="0"/>
          <a:chExt cx="0" cy="0"/>
        </a:xfrm>
      </p:grpSpPr>
      <p:sp>
        <p:nvSpPr>
          <p:cNvPr id="84" name="Google Shape;84;p14"/>
          <p:cNvSpPr/>
          <p:nvPr>
            <p:ph idx="2" type="pic"/>
          </p:nvPr>
        </p:nvSpPr>
        <p:spPr>
          <a:xfrm>
            <a:off x="4576350" y="0"/>
            <a:ext cx="4567500" cy="5153700"/>
          </a:xfrm>
          <a:prstGeom prst="rect">
            <a:avLst/>
          </a:prstGeom>
          <a:noFill/>
          <a:ln cap="flat" cmpd="sng" w="9525">
            <a:solidFill>
              <a:schemeClr val="lt1"/>
            </a:solidFill>
            <a:prstDash val="solid"/>
            <a:round/>
            <a:headEnd len="sm" w="sm" type="none"/>
            <a:tailEnd len="sm" w="sm" type="none"/>
          </a:ln>
        </p:spPr>
      </p:sp>
      <p:sp>
        <p:nvSpPr>
          <p:cNvPr id="85" name="Google Shape;85;p14"/>
          <p:cNvSpPr txBox="1"/>
          <p:nvPr>
            <p:ph idx="1" type="body"/>
          </p:nvPr>
        </p:nvSpPr>
        <p:spPr>
          <a:xfrm>
            <a:off x="226525" y="2080439"/>
            <a:ext cx="4119000" cy="1678800"/>
          </a:xfrm>
          <a:prstGeom prst="rect">
            <a:avLst/>
          </a:prstGeom>
        </p:spPr>
        <p:txBody>
          <a:bodyPr anchorCtr="0" anchor="t" bIns="91425" lIns="91425" spcFirstLastPara="1" rIns="91425" wrap="square" tIns="91425">
            <a:normAutofit/>
          </a:bodyPr>
          <a:lstStyle>
            <a:lvl1pPr indent="-330200" lvl="0" marL="457200">
              <a:spcBef>
                <a:spcPts val="0"/>
              </a:spcBef>
              <a:spcAft>
                <a:spcPts val="0"/>
              </a:spcAft>
              <a:buClr>
                <a:schemeClr val="lt1"/>
              </a:buClr>
              <a:buSzPts val="1600"/>
              <a:buChar char="●"/>
              <a:defRPr sz="1600">
                <a:solidFill>
                  <a:schemeClr val="lt1"/>
                </a:solidFill>
              </a:defRPr>
            </a:lvl1pPr>
            <a:lvl2pPr indent="-330200" lvl="1" marL="914400">
              <a:spcBef>
                <a:spcPts val="0"/>
              </a:spcBef>
              <a:spcAft>
                <a:spcPts val="0"/>
              </a:spcAft>
              <a:buClr>
                <a:schemeClr val="lt1"/>
              </a:buClr>
              <a:buSzPts val="1600"/>
              <a:buChar char="○"/>
              <a:defRPr sz="1600">
                <a:solidFill>
                  <a:schemeClr val="lt1"/>
                </a:solidFill>
              </a:defRPr>
            </a:lvl2pPr>
            <a:lvl3pPr indent="-330200" lvl="2" marL="1371600">
              <a:spcBef>
                <a:spcPts val="0"/>
              </a:spcBef>
              <a:spcAft>
                <a:spcPts val="0"/>
              </a:spcAft>
              <a:buClr>
                <a:schemeClr val="lt1"/>
              </a:buClr>
              <a:buSzPts val="1600"/>
              <a:buChar char="■"/>
              <a:defRPr sz="1600">
                <a:solidFill>
                  <a:schemeClr val="lt1"/>
                </a:solidFill>
              </a:defRPr>
            </a:lvl3pPr>
            <a:lvl4pPr indent="-330200" lvl="3" marL="1828800">
              <a:spcBef>
                <a:spcPts val="0"/>
              </a:spcBef>
              <a:spcAft>
                <a:spcPts val="0"/>
              </a:spcAft>
              <a:buClr>
                <a:schemeClr val="lt1"/>
              </a:buClr>
              <a:buSzPts val="1600"/>
              <a:buChar char="●"/>
              <a:defRPr sz="1600">
                <a:solidFill>
                  <a:schemeClr val="lt1"/>
                </a:solidFill>
              </a:defRPr>
            </a:lvl4pPr>
            <a:lvl5pPr indent="-330200" lvl="4" marL="2286000">
              <a:spcBef>
                <a:spcPts val="0"/>
              </a:spcBef>
              <a:spcAft>
                <a:spcPts val="0"/>
              </a:spcAft>
              <a:buClr>
                <a:schemeClr val="lt1"/>
              </a:buClr>
              <a:buSzPts val="1600"/>
              <a:buChar char="○"/>
              <a:defRPr sz="1600">
                <a:solidFill>
                  <a:schemeClr val="lt1"/>
                </a:solidFill>
              </a:defRPr>
            </a:lvl5pPr>
            <a:lvl6pPr indent="-330200" lvl="5" marL="2743200">
              <a:spcBef>
                <a:spcPts val="0"/>
              </a:spcBef>
              <a:spcAft>
                <a:spcPts val="0"/>
              </a:spcAft>
              <a:buClr>
                <a:schemeClr val="lt1"/>
              </a:buClr>
              <a:buSzPts val="1600"/>
              <a:buChar char="■"/>
              <a:defRPr sz="1600">
                <a:solidFill>
                  <a:schemeClr val="lt1"/>
                </a:solidFill>
              </a:defRPr>
            </a:lvl6pPr>
            <a:lvl7pPr indent="-330200" lvl="6" marL="3200400">
              <a:spcBef>
                <a:spcPts val="0"/>
              </a:spcBef>
              <a:spcAft>
                <a:spcPts val="0"/>
              </a:spcAft>
              <a:buClr>
                <a:schemeClr val="lt1"/>
              </a:buClr>
              <a:buSzPts val="1600"/>
              <a:buChar char="●"/>
              <a:defRPr sz="1600">
                <a:solidFill>
                  <a:schemeClr val="lt1"/>
                </a:solidFill>
              </a:defRPr>
            </a:lvl7pPr>
            <a:lvl8pPr indent="-330200" lvl="7" marL="3657600">
              <a:spcBef>
                <a:spcPts val="0"/>
              </a:spcBef>
              <a:spcAft>
                <a:spcPts val="0"/>
              </a:spcAft>
              <a:buClr>
                <a:schemeClr val="lt1"/>
              </a:buClr>
              <a:buSzPts val="1600"/>
              <a:buChar char="○"/>
              <a:defRPr sz="1600">
                <a:solidFill>
                  <a:schemeClr val="lt1"/>
                </a:solidFill>
              </a:defRPr>
            </a:lvl8pPr>
            <a:lvl9pPr indent="-330200" lvl="8" marL="4114800">
              <a:spcBef>
                <a:spcPts val="0"/>
              </a:spcBef>
              <a:spcAft>
                <a:spcPts val="0"/>
              </a:spcAft>
              <a:buClr>
                <a:schemeClr val="lt1"/>
              </a:buClr>
              <a:buSzPts val="1600"/>
              <a:buChar char="■"/>
              <a:defRPr sz="1600">
                <a:solidFill>
                  <a:schemeClr val="lt1"/>
                </a:solidFill>
              </a:defRPr>
            </a:lvl9pPr>
          </a:lstStyle>
          <a:p/>
        </p:txBody>
      </p:sp>
      <p:sp>
        <p:nvSpPr>
          <p:cNvPr id="86" name="Google Shape;86;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7" name="Google Shape;87;p14"/>
          <p:cNvSpPr txBox="1"/>
          <p:nvPr>
            <p:ph type="title"/>
          </p:nvPr>
        </p:nvSpPr>
        <p:spPr>
          <a:xfrm>
            <a:off x="226525" y="1271099"/>
            <a:ext cx="41190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Clr>
                <a:schemeClr val="lt1"/>
              </a:buClr>
              <a:buSzPts val="2500"/>
              <a:buNone/>
              <a:defRPr sz="2500">
                <a:solidFill>
                  <a:schemeClr val="lt1"/>
                </a:solidFill>
              </a:defRPr>
            </a:lvl1pPr>
            <a:lvl2pPr lvl="1">
              <a:lnSpc>
                <a:spcPct val="80000"/>
              </a:lnSpc>
              <a:spcBef>
                <a:spcPts val="0"/>
              </a:spcBef>
              <a:spcAft>
                <a:spcPts val="0"/>
              </a:spcAft>
              <a:buClr>
                <a:schemeClr val="lt1"/>
              </a:buClr>
              <a:buSzPts val="2500"/>
              <a:buNone/>
              <a:defRPr sz="2500">
                <a:solidFill>
                  <a:schemeClr val="lt1"/>
                </a:solidFill>
              </a:defRPr>
            </a:lvl2pPr>
            <a:lvl3pPr lvl="2">
              <a:lnSpc>
                <a:spcPct val="80000"/>
              </a:lnSpc>
              <a:spcBef>
                <a:spcPts val="0"/>
              </a:spcBef>
              <a:spcAft>
                <a:spcPts val="0"/>
              </a:spcAft>
              <a:buClr>
                <a:schemeClr val="lt1"/>
              </a:buClr>
              <a:buSzPts val="2500"/>
              <a:buNone/>
              <a:defRPr sz="2500">
                <a:solidFill>
                  <a:schemeClr val="lt1"/>
                </a:solidFill>
              </a:defRPr>
            </a:lvl3pPr>
            <a:lvl4pPr lvl="3">
              <a:lnSpc>
                <a:spcPct val="80000"/>
              </a:lnSpc>
              <a:spcBef>
                <a:spcPts val="0"/>
              </a:spcBef>
              <a:spcAft>
                <a:spcPts val="0"/>
              </a:spcAft>
              <a:buClr>
                <a:schemeClr val="lt1"/>
              </a:buClr>
              <a:buSzPts val="2500"/>
              <a:buNone/>
              <a:defRPr sz="2500">
                <a:solidFill>
                  <a:schemeClr val="lt1"/>
                </a:solidFill>
              </a:defRPr>
            </a:lvl4pPr>
            <a:lvl5pPr lvl="4">
              <a:lnSpc>
                <a:spcPct val="80000"/>
              </a:lnSpc>
              <a:spcBef>
                <a:spcPts val="0"/>
              </a:spcBef>
              <a:spcAft>
                <a:spcPts val="0"/>
              </a:spcAft>
              <a:buClr>
                <a:schemeClr val="lt1"/>
              </a:buClr>
              <a:buSzPts val="2500"/>
              <a:buNone/>
              <a:defRPr sz="2500">
                <a:solidFill>
                  <a:schemeClr val="lt1"/>
                </a:solidFill>
              </a:defRPr>
            </a:lvl5pPr>
            <a:lvl6pPr lvl="5">
              <a:lnSpc>
                <a:spcPct val="80000"/>
              </a:lnSpc>
              <a:spcBef>
                <a:spcPts val="0"/>
              </a:spcBef>
              <a:spcAft>
                <a:spcPts val="0"/>
              </a:spcAft>
              <a:buClr>
                <a:schemeClr val="lt1"/>
              </a:buClr>
              <a:buSzPts val="2500"/>
              <a:buNone/>
              <a:defRPr sz="2500">
                <a:solidFill>
                  <a:schemeClr val="lt1"/>
                </a:solidFill>
              </a:defRPr>
            </a:lvl6pPr>
            <a:lvl7pPr lvl="6">
              <a:lnSpc>
                <a:spcPct val="80000"/>
              </a:lnSpc>
              <a:spcBef>
                <a:spcPts val="0"/>
              </a:spcBef>
              <a:spcAft>
                <a:spcPts val="0"/>
              </a:spcAft>
              <a:buClr>
                <a:schemeClr val="lt1"/>
              </a:buClr>
              <a:buSzPts val="2500"/>
              <a:buNone/>
              <a:defRPr sz="2500">
                <a:solidFill>
                  <a:schemeClr val="lt1"/>
                </a:solidFill>
              </a:defRPr>
            </a:lvl7pPr>
            <a:lvl8pPr lvl="7">
              <a:lnSpc>
                <a:spcPct val="80000"/>
              </a:lnSpc>
              <a:spcBef>
                <a:spcPts val="0"/>
              </a:spcBef>
              <a:spcAft>
                <a:spcPts val="0"/>
              </a:spcAft>
              <a:buClr>
                <a:schemeClr val="lt1"/>
              </a:buClr>
              <a:buSzPts val="2500"/>
              <a:buNone/>
              <a:defRPr sz="2500">
                <a:solidFill>
                  <a:schemeClr val="lt1"/>
                </a:solidFill>
              </a:defRPr>
            </a:lvl8pPr>
            <a:lvl9pPr lvl="8">
              <a:lnSpc>
                <a:spcPct val="80000"/>
              </a:lnSpc>
              <a:spcBef>
                <a:spcPts val="0"/>
              </a:spcBef>
              <a:spcAft>
                <a:spcPts val="0"/>
              </a:spcAft>
              <a:buClr>
                <a:schemeClr val="lt1"/>
              </a:buClr>
              <a:buSzPts val="2500"/>
              <a:buNone/>
              <a:defRPr sz="2500">
                <a:solidFill>
                  <a:schemeClr val="lt1"/>
                </a:solidFill>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allery 2">
  <p:cSld name="MAIN_POINT">
    <p:spTree>
      <p:nvGrpSpPr>
        <p:cNvPr id="88" name="Shape 88"/>
        <p:cNvGrpSpPr/>
        <p:nvPr/>
      </p:nvGrpSpPr>
      <p:grpSpPr>
        <a:xfrm>
          <a:off x="0" y="0"/>
          <a:ext cx="0" cy="0"/>
          <a:chOff x="0" y="0"/>
          <a:chExt cx="0" cy="0"/>
        </a:xfrm>
      </p:grpSpPr>
      <p:sp>
        <p:nvSpPr>
          <p:cNvPr id="89" name="Google Shape;89;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0" name="Google Shape;90;p15"/>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1" name="Google Shape;91;p15"/>
          <p:cNvSpPr/>
          <p:nvPr>
            <p:ph idx="2" type="pic"/>
          </p:nvPr>
        </p:nvSpPr>
        <p:spPr>
          <a:xfrm>
            <a:off x="2315425" y="226625"/>
            <a:ext cx="3733800" cy="4690500"/>
          </a:xfrm>
          <a:prstGeom prst="rect">
            <a:avLst/>
          </a:prstGeom>
          <a:noFill/>
          <a:ln cap="flat" cmpd="sng" w="9525">
            <a:solidFill>
              <a:schemeClr val="dk1"/>
            </a:solidFill>
            <a:prstDash val="solid"/>
            <a:round/>
            <a:headEnd len="sm" w="sm" type="none"/>
            <a:tailEnd len="sm" w="sm" type="none"/>
          </a:ln>
        </p:spPr>
      </p:sp>
      <p:sp>
        <p:nvSpPr>
          <p:cNvPr id="92" name="Google Shape;92;p15"/>
          <p:cNvSpPr/>
          <p:nvPr>
            <p:ph idx="3" type="pic"/>
          </p:nvPr>
        </p:nvSpPr>
        <p:spPr>
          <a:xfrm>
            <a:off x="6255975" y="1391900"/>
            <a:ext cx="2661600" cy="2359500"/>
          </a:xfrm>
          <a:prstGeom prst="rect">
            <a:avLst/>
          </a:prstGeom>
          <a:noFill/>
          <a:ln cap="flat" cmpd="sng" w="9525">
            <a:solidFill>
              <a:schemeClr val="dk1"/>
            </a:solidFill>
            <a:prstDash val="solid"/>
            <a:round/>
            <a:headEnd len="sm" w="sm" type="none"/>
            <a:tailEnd len="sm" w="sm" type="none"/>
          </a:ln>
        </p:spPr>
      </p:sp>
      <p:sp>
        <p:nvSpPr>
          <p:cNvPr id="93" name="Google Shape;93;p15"/>
          <p:cNvSpPr txBox="1"/>
          <p:nvPr>
            <p:ph idx="4"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chart">
  <p:cSld name="SECTION_TITLE_AND_DESCRIPTION">
    <p:spTree>
      <p:nvGrpSpPr>
        <p:cNvPr id="94" name="Shape 94"/>
        <p:cNvGrpSpPr/>
        <p:nvPr/>
      </p:nvGrpSpPr>
      <p:grpSpPr>
        <a:xfrm>
          <a:off x="0" y="0"/>
          <a:ext cx="0" cy="0"/>
          <a:chOff x="0" y="0"/>
          <a:chExt cx="0" cy="0"/>
        </a:xfrm>
      </p:grpSpPr>
      <p:sp>
        <p:nvSpPr>
          <p:cNvPr id="95" name="Google Shape;95;p16"/>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96" name="Google Shape;96;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16"/>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8" name="Google Shape;98;p16"/>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lt1"/>
              </a:buClr>
              <a:buSzPts val="600"/>
              <a:buNone/>
              <a:defRPr b="0" sz="600">
                <a:solidFill>
                  <a:schemeClr val="lt1"/>
                </a:solidFill>
              </a:defRPr>
            </a:lvl1pPr>
            <a:lvl2pPr lvl="1" algn="r">
              <a:spcBef>
                <a:spcPts val="0"/>
              </a:spcBef>
              <a:spcAft>
                <a:spcPts val="0"/>
              </a:spcAft>
              <a:buClr>
                <a:schemeClr val="lt1"/>
              </a:buClr>
              <a:buSzPts val="2800"/>
              <a:buNone/>
              <a:defRPr>
                <a:solidFill>
                  <a:schemeClr val="lt1"/>
                </a:solidFill>
              </a:defRPr>
            </a:lvl2pPr>
            <a:lvl3pPr lvl="2" algn="r">
              <a:spcBef>
                <a:spcPts val="0"/>
              </a:spcBef>
              <a:spcAft>
                <a:spcPts val="0"/>
              </a:spcAft>
              <a:buClr>
                <a:schemeClr val="lt1"/>
              </a:buClr>
              <a:buSzPts val="2800"/>
              <a:buNone/>
              <a:defRPr>
                <a:solidFill>
                  <a:schemeClr val="lt1"/>
                </a:solidFill>
              </a:defRPr>
            </a:lvl3pPr>
            <a:lvl4pPr lvl="3" algn="r">
              <a:spcBef>
                <a:spcPts val="0"/>
              </a:spcBef>
              <a:spcAft>
                <a:spcPts val="0"/>
              </a:spcAft>
              <a:buClr>
                <a:schemeClr val="lt1"/>
              </a:buClr>
              <a:buSzPts val="2800"/>
              <a:buNone/>
              <a:defRPr>
                <a:solidFill>
                  <a:schemeClr val="lt1"/>
                </a:solidFill>
              </a:defRPr>
            </a:lvl4pPr>
            <a:lvl5pPr lvl="4" algn="r">
              <a:spcBef>
                <a:spcPts val="0"/>
              </a:spcBef>
              <a:spcAft>
                <a:spcPts val="0"/>
              </a:spcAft>
              <a:buClr>
                <a:schemeClr val="lt1"/>
              </a:buClr>
              <a:buSzPts val="2800"/>
              <a:buNone/>
              <a:defRPr>
                <a:solidFill>
                  <a:schemeClr val="lt1"/>
                </a:solidFill>
              </a:defRPr>
            </a:lvl5pPr>
            <a:lvl6pPr lvl="5" algn="r">
              <a:spcBef>
                <a:spcPts val="0"/>
              </a:spcBef>
              <a:spcAft>
                <a:spcPts val="0"/>
              </a:spcAft>
              <a:buClr>
                <a:schemeClr val="lt1"/>
              </a:buClr>
              <a:buSzPts val="2800"/>
              <a:buNone/>
              <a:defRPr>
                <a:solidFill>
                  <a:schemeClr val="lt1"/>
                </a:solidFill>
              </a:defRPr>
            </a:lvl6pPr>
            <a:lvl7pPr lvl="6" algn="r">
              <a:spcBef>
                <a:spcPts val="0"/>
              </a:spcBef>
              <a:spcAft>
                <a:spcPts val="0"/>
              </a:spcAft>
              <a:buClr>
                <a:schemeClr val="lt1"/>
              </a:buClr>
              <a:buSzPts val="2800"/>
              <a:buNone/>
              <a:defRPr>
                <a:solidFill>
                  <a:schemeClr val="lt1"/>
                </a:solidFill>
              </a:defRPr>
            </a:lvl7pPr>
            <a:lvl8pPr lvl="7" algn="r">
              <a:spcBef>
                <a:spcPts val="0"/>
              </a:spcBef>
              <a:spcAft>
                <a:spcPts val="0"/>
              </a:spcAft>
              <a:buClr>
                <a:schemeClr val="lt1"/>
              </a:buClr>
              <a:buSzPts val="2800"/>
              <a:buNone/>
              <a:defRPr>
                <a:solidFill>
                  <a:schemeClr val="lt1"/>
                </a:solidFill>
              </a:defRPr>
            </a:lvl8pPr>
            <a:lvl9pPr lvl="8" algn="r">
              <a:spcBef>
                <a:spcPts val="0"/>
              </a:spcBef>
              <a:spcAft>
                <a:spcPts val="0"/>
              </a:spcAft>
              <a:buClr>
                <a:schemeClr val="lt1"/>
              </a:buClr>
              <a:buSzPts val="2800"/>
              <a:buNone/>
              <a:defRPr>
                <a:solidFill>
                  <a:schemeClr val="lt1"/>
                </a:solidFill>
              </a:defRPr>
            </a:lvl9pPr>
          </a:lstStyle>
          <a:p/>
        </p:txBody>
      </p:sp>
      <p:sp>
        <p:nvSpPr>
          <p:cNvPr id="99" name="Google Shape;99;p16"/>
          <p:cNvSpPr txBox="1"/>
          <p:nvPr>
            <p:ph idx="3" type="title"/>
          </p:nvPr>
        </p:nvSpPr>
        <p:spPr>
          <a:xfrm>
            <a:off x="226525" y="1271099"/>
            <a:ext cx="41190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sp>
        <p:nvSpPr>
          <p:cNvPr id="100" name="Google Shape;100;p16"/>
          <p:cNvSpPr txBox="1"/>
          <p:nvPr>
            <p:ph idx="1" type="body"/>
          </p:nvPr>
        </p:nvSpPr>
        <p:spPr>
          <a:xfrm>
            <a:off x="226525" y="2080439"/>
            <a:ext cx="41190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one column text">
  <p:cSld name="SECTION_TITLE_AND_DESCRIPTION_1">
    <p:spTree>
      <p:nvGrpSpPr>
        <p:cNvPr id="101" name="Shape 101"/>
        <p:cNvGrpSpPr/>
        <p:nvPr/>
      </p:nvGrpSpPr>
      <p:grpSpPr>
        <a:xfrm>
          <a:off x="0" y="0"/>
          <a:ext cx="0" cy="0"/>
          <a:chOff x="0" y="0"/>
          <a:chExt cx="0" cy="0"/>
        </a:xfrm>
      </p:grpSpPr>
      <p:sp>
        <p:nvSpPr>
          <p:cNvPr id="102" name="Google Shape;102;p17"/>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103" name="Google Shape;103;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04" name="Google Shape;104;p17"/>
          <p:cNvSpPr txBox="1"/>
          <p:nvPr>
            <p:ph type="title"/>
          </p:nvPr>
        </p:nvSpPr>
        <p:spPr>
          <a:xfrm>
            <a:off x="226525" y="697649"/>
            <a:ext cx="41190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sp>
        <p:nvSpPr>
          <p:cNvPr id="105" name="Google Shape;105;p17"/>
          <p:cNvSpPr txBox="1"/>
          <p:nvPr>
            <p:ph idx="1" type="body"/>
          </p:nvPr>
        </p:nvSpPr>
        <p:spPr>
          <a:xfrm>
            <a:off x="226525" y="2509639"/>
            <a:ext cx="41190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06" name="Google Shape;106;p17"/>
          <p:cNvSpPr txBox="1"/>
          <p:nvPr>
            <p:ph idx="2" type="subTitle"/>
          </p:nvPr>
        </p:nvSpPr>
        <p:spPr>
          <a:xfrm>
            <a:off x="226525" y="1710600"/>
            <a:ext cx="3994800" cy="6027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SECTION_TITLE_AND_DESCRIPTION_1_1">
    <p:spTree>
      <p:nvGrpSpPr>
        <p:cNvPr id="107" name="Shape 107"/>
        <p:cNvGrpSpPr/>
        <p:nvPr/>
      </p:nvGrpSpPr>
      <p:grpSpPr>
        <a:xfrm>
          <a:off x="0" y="0"/>
          <a:ext cx="0" cy="0"/>
          <a:chOff x="0" y="0"/>
          <a:chExt cx="0" cy="0"/>
        </a:xfrm>
      </p:grpSpPr>
      <p:sp>
        <p:nvSpPr>
          <p:cNvPr id="108" name="Google Shape;108;p18"/>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109" name="Google Shape;109;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10" name="Google Shape;110;p18"/>
          <p:cNvSpPr txBox="1"/>
          <p:nvPr>
            <p:ph type="title"/>
          </p:nvPr>
        </p:nvSpPr>
        <p:spPr>
          <a:xfrm>
            <a:off x="226525" y="697649"/>
            <a:ext cx="41190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sp>
        <p:nvSpPr>
          <p:cNvPr id="111" name="Google Shape;111;p18"/>
          <p:cNvSpPr txBox="1"/>
          <p:nvPr>
            <p:ph idx="1" type="body"/>
          </p:nvPr>
        </p:nvSpPr>
        <p:spPr>
          <a:xfrm>
            <a:off x="226525" y="2509639"/>
            <a:ext cx="41190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12" name="Google Shape;112;p18"/>
          <p:cNvSpPr txBox="1"/>
          <p:nvPr>
            <p:ph idx="2" type="subTitle"/>
          </p:nvPr>
        </p:nvSpPr>
        <p:spPr>
          <a:xfrm>
            <a:off x="226525" y="1710600"/>
            <a:ext cx="3994800" cy="6027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18"/>
          <p:cNvSpPr txBox="1"/>
          <p:nvPr>
            <p:ph idx="3" type="body"/>
          </p:nvPr>
        </p:nvSpPr>
        <p:spPr>
          <a:xfrm>
            <a:off x="4798500" y="2509639"/>
            <a:ext cx="41190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Clr>
                <a:schemeClr val="dk2"/>
              </a:buClr>
              <a:buSzPts val="1200"/>
              <a:buChar char="●"/>
              <a:defRPr sz="1200">
                <a:solidFill>
                  <a:schemeClr val="dk2"/>
                </a:solidFill>
              </a:defRPr>
            </a:lvl1pPr>
            <a:lvl2pPr indent="-304800" lvl="1" marL="914400">
              <a:spcBef>
                <a:spcPts val="0"/>
              </a:spcBef>
              <a:spcAft>
                <a:spcPts val="0"/>
              </a:spcAft>
              <a:buClr>
                <a:schemeClr val="dk2"/>
              </a:buClr>
              <a:buSzPts val="1200"/>
              <a:buChar char="○"/>
              <a:defRPr sz="1200">
                <a:solidFill>
                  <a:schemeClr val="dk2"/>
                </a:solidFill>
              </a:defRPr>
            </a:lvl2pPr>
            <a:lvl3pPr indent="-304800" lvl="2" marL="1371600">
              <a:spcBef>
                <a:spcPts val="0"/>
              </a:spcBef>
              <a:spcAft>
                <a:spcPts val="0"/>
              </a:spcAft>
              <a:buClr>
                <a:schemeClr val="dk2"/>
              </a:buClr>
              <a:buSzPts val="1200"/>
              <a:buChar char="■"/>
              <a:defRPr sz="1200">
                <a:solidFill>
                  <a:schemeClr val="dk2"/>
                </a:solidFill>
              </a:defRPr>
            </a:lvl3pPr>
            <a:lvl4pPr indent="-304800" lvl="3" marL="1828800">
              <a:spcBef>
                <a:spcPts val="0"/>
              </a:spcBef>
              <a:spcAft>
                <a:spcPts val="0"/>
              </a:spcAft>
              <a:buClr>
                <a:schemeClr val="dk2"/>
              </a:buClr>
              <a:buSzPts val="1200"/>
              <a:buChar char="●"/>
              <a:defRPr sz="1200">
                <a:solidFill>
                  <a:schemeClr val="dk2"/>
                </a:solidFill>
              </a:defRPr>
            </a:lvl4pPr>
            <a:lvl5pPr indent="-304800" lvl="4" marL="2286000">
              <a:spcBef>
                <a:spcPts val="0"/>
              </a:spcBef>
              <a:spcAft>
                <a:spcPts val="0"/>
              </a:spcAft>
              <a:buClr>
                <a:schemeClr val="dk2"/>
              </a:buClr>
              <a:buSzPts val="1200"/>
              <a:buChar char="○"/>
              <a:defRPr sz="1200">
                <a:solidFill>
                  <a:schemeClr val="dk2"/>
                </a:solidFill>
              </a:defRPr>
            </a:lvl5pPr>
            <a:lvl6pPr indent="-304800" lvl="5" marL="2743200">
              <a:spcBef>
                <a:spcPts val="0"/>
              </a:spcBef>
              <a:spcAft>
                <a:spcPts val="0"/>
              </a:spcAft>
              <a:buClr>
                <a:schemeClr val="dk2"/>
              </a:buClr>
              <a:buSzPts val="1200"/>
              <a:buChar char="■"/>
              <a:defRPr sz="1200">
                <a:solidFill>
                  <a:schemeClr val="dk2"/>
                </a:solidFill>
              </a:defRPr>
            </a:lvl6pPr>
            <a:lvl7pPr indent="-304800" lvl="6" marL="3200400">
              <a:spcBef>
                <a:spcPts val="0"/>
              </a:spcBef>
              <a:spcAft>
                <a:spcPts val="0"/>
              </a:spcAft>
              <a:buClr>
                <a:schemeClr val="dk2"/>
              </a:buClr>
              <a:buSzPts val="1200"/>
              <a:buChar char="●"/>
              <a:defRPr sz="1200">
                <a:solidFill>
                  <a:schemeClr val="dk2"/>
                </a:solidFill>
              </a:defRPr>
            </a:lvl7pPr>
            <a:lvl8pPr indent="-304800" lvl="7" marL="3657600">
              <a:spcBef>
                <a:spcPts val="0"/>
              </a:spcBef>
              <a:spcAft>
                <a:spcPts val="0"/>
              </a:spcAft>
              <a:buClr>
                <a:schemeClr val="dk2"/>
              </a:buClr>
              <a:buSzPts val="1200"/>
              <a:buChar char="○"/>
              <a:defRPr sz="1200">
                <a:solidFill>
                  <a:schemeClr val="dk2"/>
                </a:solidFill>
              </a:defRPr>
            </a:lvl8pPr>
            <a:lvl9pPr indent="-304800" lvl="8" marL="4114800">
              <a:spcBef>
                <a:spcPts val="0"/>
              </a:spcBef>
              <a:spcAft>
                <a:spcPts val="0"/>
              </a:spcAft>
              <a:buClr>
                <a:schemeClr val="dk2"/>
              </a:buClr>
              <a:buSzPts val="1200"/>
              <a:buChar char="■"/>
              <a:defRPr sz="1200">
                <a:solidFill>
                  <a:schemeClr val="dk2"/>
                </a:solidFill>
              </a:defRPr>
            </a:lvl9pPr>
          </a:lstStyle>
          <a:p/>
        </p:txBody>
      </p:sp>
      <p:sp>
        <p:nvSpPr>
          <p:cNvPr id="114" name="Google Shape;114;p18"/>
          <p:cNvSpPr txBox="1"/>
          <p:nvPr>
            <p:ph idx="4" type="subTitle"/>
          </p:nvPr>
        </p:nvSpPr>
        <p:spPr>
          <a:xfrm>
            <a:off x="4798500" y="1710600"/>
            <a:ext cx="3994800" cy="602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2"/>
              </a:buClr>
              <a:buSzPts val="1800"/>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hree storyboards 2">
  <p:cSld name="CAPTION_ONLY">
    <p:bg>
      <p:bgPr>
        <a:solidFill>
          <a:schemeClr val="dk1"/>
        </a:solidFill>
      </p:bgPr>
    </p:bg>
    <p:spTree>
      <p:nvGrpSpPr>
        <p:cNvPr id="115" name="Shape 115"/>
        <p:cNvGrpSpPr/>
        <p:nvPr/>
      </p:nvGrpSpPr>
      <p:grpSpPr>
        <a:xfrm>
          <a:off x="0" y="0"/>
          <a:ext cx="0" cy="0"/>
          <a:chOff x="0" y="0"/>
          <a:chExt cx="0" cy="0"/>
        </a:xfrm>
      </p:grpSpPr>
      <p:sp>
        <p:nvSpPr>
          <p:cNvPr id="116" name="Google Shape;116;p19"/>
          <p:cNvSpPr/>
          <p:nvPr/>
        </p:nvSpPr>
        <p:spPr>
          <a:xfrm>
            <a:off x="0" y="4063950"/>
            <a:ext cx="3060000" cy="107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17" name="Google Shape;117;p19"/>
          <p:cNvSpPr/>
          <p:nvPr>
            <p:ph idx="2" type="pic"/>
          </p:nvPr>
        </p:nvSpPr>
        <p:spPr>
          <a:xfrm>
            <a:off x="0" y="709975"/>
            <a:ext cx="3043800" cy="3346500"/>
          </a:xfrm>
          <a:prstGeom prst="rect">
            <a:avLst/>
          </a:prstGeom>
          <a:noFill/>
          <a:ln>
            <a:noFill/>
          </a:ln>
        </p:spPr>
      </p:sp>
      <p:cxnSp>
        <p:nvCxnSpPr>
          <p:cNvPr id="118" name="Google Shape;118;p19"/>
          <p:cNvCxnSpPr/>
          <p:nvPr/>
        </p:nvCxnSpPr>
        <p:spPr>
          <a:xfrm>
            <a:off x="3048525" y="703650"/>
            <a:ext cx="0" cy="4448700"/>
          </a:xfrm>
          <a:prstGeom prst="straightConnector1">
            <a:avLst/>
          </a:prstGeom>
          <a:noFill/>
          <a:ln cap="flat" cmpd="sng" w="9525">
            <a:solidFill>
              <a:schemeClr val="dk1"/>
            </a:solidFill>
            <a:prstDash val="solid"/>
            <a:round/>
            <a:headEnd len="med" w="med" type="none"/>
            <a:tailEnd len="med" w="med" type="none"/>
          </a:ln>
        </p:spPr>
      </p:cxnSp>
      <p:cxnSp>
        <p:nvCxnSpPr>
          <p:cNvPr id="119" name="Google Shape;119;p19"/>
          <p:cNvCxnSpPr/>
          <p:nvPr/>
        </p:nvCxnSpPr>
        <p:spPr>
          <a:xfrm>
            <a:off x="6090575" y="703650"/>
            <a:ext cx="0" cy="4448700"/>
          </a:xfrm>
          <a:prstGeom prst="straightConnector1">
            <a:avLst/>
          </a:prstGeom>
          <a:noFill/>
          <a:ln cap="flat" cmpd="sng" w="9525">
            <a:solidFill>
              <a:schemeClr val="dk1"/>
            </a:solidFill>
            <a:prstDash val="solid"/>
            <a:round/>
            <a:headEnd len="med" w="med" type="none"/>
            <a:tailEnd len="med" w="med" type="none"/>
          </a:ln>
        </p:spPr>
      </p:cxnSp>
      <p:cxnSp>
        <p:nvCxnSpPr>
          <p:cNvPr id="120" name="Google Shape;120;p19"/>
          <p:cNvCxnSpPr/>
          <p:nvPr/>
        </p:nvCxnSpPr>
        <p:spPr>
          <a:xfrm rot="10800000">
            <a:off x="0" y="704725"/>
            <a:ext cx="9152400" cy="0"/>
          </a:xfrm>
          <a:prstGeom prst="straightConnector1">
            <a:avLst/>
          </a:prstGeom>
          <a:noFill/>
          <a:ln cap="flat" cmpd="sng" w="9525">
            <a:solidFill>
              <a:schemeClr val="dk1"/>
            </a:solidFill>
            <a:prstDash val="solid"/>
            <a:round/>
            <a:headEnd len="med" w="med" type="none"/>
            <a:tailEnd len="med" w="med" type="none"/>
          </a:ln>
        </p:spPr>
      </p:cxnSp>
      <p:sp>
        <p:nvSpPr>
          <p:cNvPr id="121" name="Google Shape;121;p19"/>
          <p:cNvSpPr txBox="1"/>
          <p:nvPr>
            <p:ph type="title"/>
          </p:nvPr>
        </p:nvSpPr>
        <p:spPr>
          <a:xfrm>
            <a:off x="161850" y="415644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122" name="Google Shape;122;p19"/>
          <p:cNvSpPr txBox="1"/>
          <p:nvPr>
            <p:ph idx="1" type="body"/>
          </p:nvPr>
        </p:nvSpPr>
        <p:spPr>
          <a:xfrm>
            <a:off x="161850" y="4626190"/>
            <a:ext cx="2726700" cy="393600"/>
          </a:xfrm>
          <a:prstGeom prst="rect">
            <a:avLst/>
          </a:prstGeom>
        </p:spPr>
        <p:txBody>
          <a:bodyPr anchorCtr="0" anchor="ctr" bIns="91425" lIns="91425" spcFirstLastPara="1" rIns="91425" wrap="square" tIns="91425">
            <a:noAutofit/>
          </a:bodyPr>
          <a:lstStyle>
            <a:lvl1pPr indent="-292100" lvl="0" marL="457200">
              <a:lnSpc>
                <a:spcPct val="90000"/>
              </a:lnSpc>
              <a:spcBef>
                <a:spcPts val="0"/>
              </a:spcBef>
              <a:spcAft>
                <a:spcPts val="0"/>
              </a:spcAft>
              <a:buSzPts val="1000"/>
              <a:buChar char="●"/>
              <a:defRPr sz="1000"/>
            </a:lvl1pPr>
            <a:lvl2pPr indent="-292100" lvl="1" marL="914400">
              <a:lnSpc>
                <a:spcPct val="90000"/>
              </a:lnSpc>
              <a:spcBef>
                <a:spcPts val="0"/>
              </a:spcBef>
              <a:spcAft>
                <a:spcPts val="0"/>
              </a:spcAft>
              <a:buSzPts val="1000"/>
              <a:buChar char="○"/>
              <a:defRPr sz="1000"/>
            </a:lvl2pPr>
            <a:lvl3pPr indent="-292100" lvl="2" marL="1371600">
              <a:lnSpc>
                <a:spcPct val="90000"/>
              </a:lnSpc>
              <a:spcBef>
                <a:spcPts val="0"/>
              </a:spcBef>
              <a:spcAft>
                <a:spcPts val="0"/>
              </a:spcAft>
              <a:buSzPts val="1000"/>
              <a:buChar char="■"/>
              <a:defRPr sz="1000"/>
            </a:lvl3pPr>
            <a:lvl4pPr indent="-292100" lvl="3" marL="1828800">
              <a:lnSpc>
                <a:spcPct val="90000"/>
              </a:lnSpc>
              <a:spcBef>
                <a:spcPts val="0"/>
              </a:spcBef>
              <a:spcAft>
                <a:spcPts val="0"/>
              </a:spcAft>
              <a:buSzPts val="1000"/>
              <a:buChar char="●"/>
              <a:defRPr sz="1000"/>
            </a:lvl4pPr>
            <a:lvl5pPr indent="-292100" lvl="4" marL="2286000">
              <a:lnSpc>
                <a:spcPct val="90000"/>
              </a:lnSpc>
              <a:spcBef>
                <a:spcPts val="0"/>
              </a:spcBef>
              <a:spcAft>
                <a:spcPts val="0"/>
              </a:spcAft>
              <a:buSzPts val="1000"/>
              <a:buChar char="○"/>
              <a:defRPr sz="1000"/>
            </a:lvl5pPr>
            <a:lvl6pPr indent="-292100" lvl="5" marL="2743200">
              <a:lnSpc>
                <a:spcPct val="90000"/>
              </a:lnSpc>
              <a:spcBef>
                <a:spcPts val="0"/>
              </a:spcBef>
              <a:spcAft>
                <a:spcPts val="0"/>
              </a:spcAft>
              <a:buSzPts val="1000"/>
              <a:buChar char="■"/>
              <a:defRPr sz="1000"/>
            </a:lvl6pPr>
            <a:lvl7pPr indent="-292100" lvl="6" marL="3200400">
              <a:lnSpc>
                <a:spcPct val="90000"/>
              </a:lnSpc>
              <a:spcBef>
                <a:spcPts val="0"/>
              </a:spcBef>
              <a:spcAft>
                <a:spcPts val="0"/>
              </a:spcAft>
              <a:buSzPts val="1000"/>
              <a:buChar char="●"/>
              <a:defRPr sz="1000"/>
            </a:lvl7pPr>
            <a:lvl8pPr indent="-292100" lvl="7" marL="3657600">
              <a:lnSpc>
                <a:spcPct val="90000"/>
              </a:lnSpc>
              <a:spcBef>
                <a:spcPts val="0"/>
              </a:spcBef>
              <a:spcAft>
                <a:spcPts val="0"/>
              </a:spcAft>
              <a:buSzPts val="1000"/>
              <a:buChar char="○"/>
              <a:defRPr sz="1000"/>
            </a:lvl8pPr>
            <a:lvl9pPr indent="-292100" lvl="8" marL="4114800">
              <a:lnSpc>
                <a:spcPct val="90000"/>
              </a:lnSpc>
              <a:spcBef>
                <a:spcPts val="0"/>
              </a:spcBef>
              <a:spcAft>
                <a:spcPts val="0"/>
              </a:spcAft>
              <a:buSzPts val="1000"/>
              <a:buChar char="■"/>
              <a:defRPr sz="1000"/>
            </a:lvl9pPr>
          </a:lstStyle>
          <a:p/>
        </p:txBody>
      </p:sp>
      <p:sp>
        <p:nvSpPr>
          <p:cNvPr id="123" name="Google Shape;123;p19"/>
          <p:cNvSpPr/>
          <p:nvPr/>
        </p:nvSpPr>
        <p:spPr>
          <a:xfrm>
            <a:off x="6095725" y="4063950"/>
            <a:ext cx="3060000" cy="107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24" name="Google Shape;124;p19"/>
          <p:cNvSpPr/>
          <p:nvPr>
            <p:ph idx="3" type="pic"/>
          </p:nvPr>
        </p:nvSpPr>
        <p:spPr>
          <a:xfrm>
            <a:off x="6095725" y="709975"/>
            <a:ext cx="3043800" cy="3346500"/>
          </a:xfrm>
          <a:prstGeom prst="rect">
            <a:avLst/>
          </a:prstGeom>
          <a:noFill/>
          <a:ln>
            <a:noFill/>
          </a:ln>
        </p:spPr>
      </p:sp>
      <p:sp>
        <p:nvSpPr>
          <p:cNvPr id="125" name="Google Shape;125;p19"/>
          <p:cNvSpPr txBox="1"/>
          <p:nvPr>
            <p:ph idx="4" type="title"/>
          </p:nvPr>
        </p:nvSpPr>
        <p:spPr>
          <a:xfrm>
            <a:off x="6257575" y="4156448"/>
            <a:ext cx="27267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126" name="Google Shape;126;p19"/>
          <p:cNvSpPr txBox="1"/>
          <p:nvPr>
            <p:ph idx="5" type="body"/>
          </p:nvPr>
        </p:nvSpPr>
        <p:spPr>
          <a:xfrm>
            <a:off x="6257575" y="4626190"/>
            <a:ext cx="2726700" cy="393600"/>
          </a:xfrm>
          <a:prstGeom prst="rect">
            <a:avLst/>
          </a:prstGeom>
        </p:spPr>
        <p:txBody>
          <a:bodyPr anchorCtr="0" anchor="ctr" bIns="91425" lIns="91425" spcFirstLastPara="1" rIns="91425" wrap="square" tIns="91425">
            <a:noAutofit/>
          </a:bodyPr>
          <a:lstStyle>
            <a:lvl1pPr indent="-292100" lvl="0" marL="457200">
              <a:lnSpc>
                <a:spcPct val="90000"/>
              </a:lnSpc>
              <a:spcBef>
                <a:spcPts val="0"/>
              </a:spcBef>
              <a:spcAft>
                <a:spcPts val="0"/>
              </a:spcAft>
              <a:buSzPts val="1000"/>
              <a:buChar char="●"/>
              <a:defRPr sz="1000"/>
            </a:lvl1pPr>
            <a:lvl2pPr indent="-292100" lvl="1" marL="914400">
              <a:lnSpc>
                <a:spcPct val="90000"/>
              </a:lnSpc>
              <a:spcBef>
                <a:spcPts val="0"/>
              </a:spcBef>
              <a:spcAft>
                <a:spcPts val="0"/>
              </a:spcAft>
              <a:buSzPts val="1000"/>
              <a:buChar char="○"/>
              <a:defRPr sz="1000"/>
            </a:lvl2pPr>
            <a:lvl3pPr indent="-292100" lvl="2" marL="1371600">
              <a:lnSpc>
                <a:spcPct val="90000"/>
              </a:lnSpc>
              <a:spcBef>
                <a:spcPts val="0"/>
              </a:spcBef>
              <a:spcAft>
                <a:spcPts val="0"/>
              </a:spcAft>
              <a:buSzPts val="1000"/>
              <a:buChar char="■"/>
              <a:defRPr sz="1000"/>
            </a:lvl3pPr>
            <a:lvl4pPr indent="-292100" lvl="3" marL="1828800">
              <a:lnSpc>
                <a:spcPct val="90000"/>
              </a:lnSpc>
              <a:spcBef>
                <a:spcPts val="0"/>
              </a:spcBef>
              <a:spcAft>
                <a:spcPts val="0"/>
              </a:spcAft>
              <a:buSzPts val="1000"/>
              <a:buChar char="●"/>
              <a:defRPr sz="1000"/>
            </a:lvl4pPr>
            <a:lvl5pPr indent="-292100" lvl="4" marL="2286000">
              <a:lnSpc>
                <a:spcPct val="90000"/>
              </a:lnSpc>
              <a:spcBef>
                <a:spcPts val="0"/>
              </a:spcBef>
              <a:spcAft>
                <a:spcPts val="0"/>
              </a:spcAft>
              <a:buSzPts val="1000"/>
              <a:buChar char="○"/>
              <a:defRPr sz="1000"/>
            </a:lvl5pPr>
            <a:lvl6pPr indent="-292100" lvl="5" marL="2743200">
              <a:lnSpc>
                <a:spcPct val="90000"/>
              </a:lnSpc>
              <a:spcBef>
                <a:spcPts val="0"/>
              </a:spcBef>
              <a:spcAft>
                <a:spcPts val="0"/>
              </a:spcAft>
              <a:buSzPts val="1000"/>
              <a:buChar char="■"/>
              <a:defRPr sz="1000"/>
            </a:lvl6pPr>
            <a:lvl7pPr indent="-292100" lvl="6" marL="3200400">
              <a:lnSpc>
                <a:spcPct val="90000"/>
              </a:lnSpc>
              <a:spcBef>
                <a:spcPts val="0"/>
              </a:spcBef>
              <a:spcAft>
                <a:spcPts val="0"/>
              </a:spcAft>
              <a:buSzPts val="1000"/>
              <a:buChar char="●"/>
              <a:defRPr sz="1000"/>
            </a:lvl7pPr>
            <a:lvl8pPr indent="-292100" lvl="7" marL="3657600">
              <a:lnSpc>
                <a:spcPct val="90000"/>
              </a:lnSpc>
              <a:spcBef>
                <a:spcPts val="0"/>
              </a:spcBef>
              <a:spcAft>
                <a:spcPts val="0"/>
              </a:spcAft>
              <a:buSzPts val="1000"/>
              <a:buChar char="○"/>
              <a:defRPr sz="1000"/>
            </a:lvl8pPr>
            <a:lvl9pPr indent="-292100" lvl="8" marL="4114800">
              <a:lnSpc>
                <a:spcPct val="90000"/>
              </a:lnSpc>
              <a:spcBef>
                <a:spcPts val="0"/>
              </a:spcBef>
              <a:spcAft>
                <a:spcPts val="0"/>
              </a:spcAft>
              <a:buSzPts val="1000"/>
              <a:buChar char="■"/>
              <a:defRPr sz="1000"/>
            </a:lvl9pPr>
          </a:lstStyle>
          <a:p/>
        </p:txBody>
      </p:sp>
      <p:sp>
        <p:nvSpPr>
          <p:cNvPr id="127" name="Google Shape;127;p19"/>
          <p:cNvSpPr/>
          <p:nvPr>
            <p:ph idx="6" type="pic"/>
          </p:nvPr>
        </p:nvSpPr>
        <p:spPr>
          <a:xfrm>
            <a:off x="3053900" y="1794150"/>
            <a:ext cx="3030600" cy="3349200"/>
          </a:xfrm>
          <a:prstGeom prst="rect">
            <a:avLst/>
          </a:prstGeom>
          <a:noFill/>
          <a:ln>
            <a:noFill/>
          </a:ln>
        </p:spPr>
      </p:sp>
      <p:sp>
        <p:nvSpPr>
          <p:cNvPr id="128" name="Google Shape;128;p19"/>
          <p:cNvSpPr/>
          <p:nvPr/>
        </p:nvSpPr>
        <p:spPr>
          <a:xfrm>
            <a:off x="3054250" y="709380"/>
            <a:ext cx="3030600" cy="1079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129" name="Google Shape;129;p19"/>
          <p:cNvSpPr txBox="1"/>
          <p:nvPr>
            <p:ph idx="7" type="title"/>
          </p:nvPr>
        </p:nvSpPr>
        <p:spPr>
          <a:xfrm>
            <a:off x="3214545" y="801878"/>
            <a:ext cx="27006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130" name="Google Shape;130;p19"/>
          <p:cNvSpPr txBox="1"/>
          <p:nvPr>
            <p:ph idx="8" type="body"/>
          </p:nvPr>
        </p:nvSpPr>
        <p:spPr>
          <a:xfrm>
            <a:off x="3214545" y="1271620"/>
            <a:ext cx="2700600" cy="393600"/>
          </a:xfrm>
          <a:prstGeom prst="rect">
            <a:avLst/>
          </a:prstGeom>
        </p:spPr>
        <p:txBody>
          <a:bodyPr anchorCtr="0" anchor="ctr" bIns="91425" lIns="91425" spcFirstLastPara="1" rIns="91425" wrap="square" tIns="91425">
            <a:noAutofit/>
          </a:bodyPr>
          <a:lstStyle>
            <a:lvl1pPr indent="-292100" lvl="0" marL="457200">
              <a:lnSpc>
                <a:spcPct val="90000"/>
              </a:lnSpc>
              <a:spcBef>
                <a:spcPts val="0"/>
              </a:spcBef>
              <a:spcAft>
                <a:spcPts val="0"/>
              </a:spcAft>
              <a:buSzPts val="1000"/>
              <a:buChar char="●"/>
              <a:defRPr sz="1000"/>
            </a:lvl1pPr>
            <a:lvl2pPr indent="-292100" lvl="1" marL="914400">
              <a:lnSpc>
                <a:spcPct val="90000"/>
              </a:lnSpc>
              <a:spcBef>
                <a:spcPts val="0"/>
              </a:spcBef>
              <a:spcAft>
                <a:spcPts val="0"/>
              </a:spcAft>
              <a:buSzPts val="1000"/>
              <a:buChar char="○"/>
              <a:defRPr sz="1000"/>
            </a:lvl2pPr>
            <a:lvl3pPr indent="-292100" lvl="2" marL="1371600">
              <a:lnSpc>
                <a:spcPct val="90000"/>
              </a:lnSpc>
              <a:spcBef>
                <a:spcPts val="0"/>
              </a:spcBef>
              <a:spcAft>
                <a:spcPts val="0"/>
              </a:spcAft>
              <a:buSzPts val="1000"/>
              <a:buChar char="■"/>
              <a:defRPr sz="1000"/>
            </a:lvl3pPr>
            <a:lvl4pPr indent="-292100" lvl="3" marL="1828800">
              <a:lnSpc>
                <a:spcPct val="90000"/>
              </a:lnSpc>
              <a:spcBef>
                <a:spcPts val="0"/>
              </a:spcBef>
              <a:spcAft>
                <a:spcPts val="0"/>
              </a:spcAft>
              <a:buSzPts val="1000"/>
              <a:buChar char="●"/>
              <a:defRPr sz="1000"/>
            </a:lvl4pPr>
            <a:lvl5pPr indent="-292100" lvl="4" marL="2286000">
              <a:lnSpc>
                <a:spcPct val="90000"/>
              </a:lnSpc>
              <a:spcBef>
                <a:spcPts val="0"/>
              </a:spcBef>
              <a:spcAft>
                <a:spcPts val="0"/>
              </a:spcAft>
              <a:buSzPts val="1000"/>
              <a:buChar char="○"/>
              <a:defRPr sz="1000"/>
            </a:lvl5pPr>
            <a:lvl6pPr indent="-292100" lvl="5" marL="2743200">
              <a:lnSpc>
                <a:spcPct val="90000"/>
              </a:lnSpc>
              <a:spcBef>
                <a:spcPts val="0"/>
              </a:spcBef>
              <a:spcAft>
                <a:spcPts val="0"/>
              </a:spcAft>
              <a:buSzPts val="1000"/>
              <a:buChar char="■"/>
              <a:defRPr sz="1000"/>
            </a:lvl6pPr>
            <a:lvl7pPr indent="-292100" lvl="6" marL="3200400">
              <a:lnSpc>
                <a:spcPct val="90000"/>
              </a:lnSpc>
              <a:spcBef>
                <a:spcPts val="0"/>
              </a:spcBef>
              <a:spcAft>
                <a:spcPts val="0"/>
              </a:spcAft>
              <a:buSzPts val="1000"/>
              <a:buChar char="●"/>
              <a:defRPr sz="1000"/>
            </a:lvl7pPr>
            <a:lvl8pPr indent="-292100" lvl="7" marL="3657600">
              <a:lnSpc>
                <a:spcPct val="90000"/>
              </a:lnSpc>
              <a:spcBef>
                <a:spcPts val="0"/>
              </a:spcBef>
              <a:spcAft>
                <a:spcPts val="0"/>
              </a:spcAft>
              <a:buSzPts val="1000"/>
              <a:buChar char="○"/>
              <a:defRPr sz="1000"/>
            </a:lvl8pPr>
            <a:lvl9pPr indent="-292100" lvl="8" marL="4114800">
              <a:lnSpc>
                <a:spcPct val="90000"/>
              </a:lnSpc>
              <a:spcBef>
                <a:spcPts val="0"/>
              </a:spcBef>
              <a:spcAft>
                <a:spcPts val="0"/>
              </a:spcAft>
              <a:buSzPts val="1000"/>
              <a:buChar char="■"/>
              <a:defRPr sz="1000"/>
            </a:lvl9pPr>
          </a:lstStyle>
          <a:p/>
        </p:txBody>
      </p:sp>
      <p:cxnSp>
        <p:nvCxnSpPr>
          <p:cNvPr id="131" name="Google Shape;131;p19"/>
          <p:cNvCxnSpPr/>
          <p:nvPr/>
        </p:nvCxnSpPr>
        <p:spPr>
          <a:xfrm rot="10800000">
            <a:off x="3049250" y="1791825"/>
            <a:ext cx="3041400" cy="0"/>
          </a:xfrm>
          <a:prstGeom prst="straightConnector1">
            <a:avLst/>
          </a:prstGeom>
          <a:noFill/>
          <a:ln cap="flat" cmpd="sng" w="9525">
            <a:solidFill>
              <a:schemeClr val="dk1"/>
            </a:solidFill>
            <a:prstDash val="solid"/>
            <a:round/>
            <a:headEnd len="med" w="med" type="none"/>
            <a:tailEnd len="med" w="med" type="none"/>
          </a:ln>
        </p:spPr>
      </p:cxnSp>
      <p:cxnSp>
        <p:nvCxnSpPr>
          <p:cNvPr id="132" name="Google Shape;132;p19"/>
          <p:cNvCxnSpPr/>
          <p:nvPr/>
        </p:nvCxnSpPr>
        <p:spPr>
          <a:xfrm rot="10800000">
            <a:off x="0" y="4061975"/>
            <a:ext cx="9152400" cy="0"/>
          </a:xfrm>
          <a:prstGeom prst="straightConnector1">
            <a:avLst/>
          </a:prstGeom>
          <a:noFill/>
          <a:ln cap="flat" cmpd="sng" w="9525">
            <a:solidFill>
              <a:schemeClr val="dk1"/>
            </a:solidFill>
            <a:prstDash val="solid"/>
            <a:round/>
            <a:headEnd len="med" w="med" type="none"/>
            <a:tailEnd len="med" w="med" type="none"/>
          </a:ln>
        </p:spPr>
      </p:cxnSp>
      <p:sp>
        <p:nvSpPr>
          <p:cNvPr id="133" name="Google Shape;133;p19"/>
          <p:cNvSpPr txBox="1"/>
          <p:nvPr>
            <p:ph idx="9" type="title"/>
          </p:nvPr>
        </p:nvSpPr>
        <p:spPr>
          <a:xfrm>
            <a:off x="2497875" y="145800"/>
            <a:ext cx="4791600" cy="4665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2"/>
              </a:buClr>
              <a:buSzPts val="2800"/>
              <a:buNone/>
              <a:defRPr>
                <a:solidFill>
                  <a:schemeClr val="dk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with details">
  <p:cSld name="BIG_NUMBER">
    <p:bg>
      <p:bgPr>
        <a:solidFill>
          <a:schemeClr val="lt1"/>
        </a:solidFill>
      </p:bgPr>
    </p:bg>
    <p:spTree>
      <p:nvGrpSpPr>
        <p:cNvPr id="134" name="Shape 134"/>
        <p:cNvGrpSpPr/>
        <p:nvPr/>
      </p:nvGrpSpPr>
      <p:grpSpPr>
        <a:xfrm>
          <a:off x="0" y="0"/>
          <a:ext cx="0" cy="0"/>
          <a:chOff x="0" y="0"/>
          <a:chExt cx="0" cy="0"/>
        </a:xfrm>
      </p:grpSpPr>
      <p:sp>
        <p:nvSpPr>
          <p:cNvPr id="135" name="Google Shape;135;p20"/>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136" name="Google Shape;136;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37" name="Google Shape;137;p20"/>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38" name="Google Shape;138;p20"/>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lt1"/>
              </a:buClr>
              <a:buSzPts val="600"/>
              <a:buNone/>
              <a:defRPr b="0" sz="600">
                <a:solidFill>
                  <a:schemeClr val="lt1"/>
                </a:solidFill>
              </a:defRPr>
            </a:lvl1pPr>
            <a:lvl2pPr lvl="1" algn="r">
              <a:spcBef>
                <a:spcPts val="0"/>
              </a:spcBef>
              <a:spcAft>
                <a:spcPts val="0"/>
              </a:spcAft>
              <a:buClr>
                <a:schemeClr val="lt1"/>
              </a:buClr>
              <a:buSzPts val="2800"/>
              <a:buNone/>
              <a:defRPr>
                <a:solidFill>
                  <a:schemeClr val="lt1"/>
                </a:solidFill>
              </a:defRPr>
            </a:lvl2pPr>
            <a:lvl3pPr lvl="2" algn="r">
              <a:spcBef>
                <a:spcPts val="0"/>
              </a:spcBef>
              <a:spcAft>
                <a:spcPts val="0"/>
              </a:spcAft>
              <a:buClr>
                <a:schemeClr val="lt1"/>
              </a:buClr>
              <a:buSzPts val="2800"/>
              <a:buNone/>
              <a:defRPr>
                <a:solidFill>
                  <a:schemeClr val="lt1"/>
                </a:solidFill>
              </a:defRPr>
            </a:lvl3pPr>
            <a:lvl4pPr lvl="3" algn="r">
              <a:spcBef>
                <a:spcPts val="0"/>
              </a:spcBef>
              <a:spcAft>
                <a:spcPts val="0"/>
              </a:spcAft>
              <a:buClr>
                <a:schemeClr val="lt1"/>
              </a:buClr>
              <a:buSzPts val="2800"/>
              <a:buNone/>
              <a:defRPr>
                <a:solidFill>
                  <a:schemeClr val="lt1"/>
                </a:solidFill>
              </a:defRPr>
            </a:lvl4pPr>
            <a:lvl5pPr lvl="4" algn="r">
              <a:spcBef>
                <a:spcPts val="0"/>
              </a:spcBef>
              <a:spcAft>
                <a:spcPts val="0"/>
              </a:spcAft>
              <a:buClr>
                <a:schemeClr val="lt1"/>
              </a:buClr>
              <a:buSzPts val="2800"/>
              <a:buNone/>
              <a:defRPr>
                <a:solidFill>
                  <a:schemeClr val="lt1"/>
                </a:solidFill>
              </a:defRPr>
            </a:lvl5pPr>
            <a:lvl6pPr lvl="5" algn="r">
              <a:spcBef>
                <a:spcPts val="0"/>
              </a:spcBef>
              <a:spcAft>
                <a:spcPts val="0"/>
              </a:spcAft>
              <a:buClr>
                <a:schemeClr val="lt1"/>
              </a:buClr>
              <a:buSzPts val="2800"/>
              <a:buNone/>
              <a:defRPr>
                <a:solidFill>
                  <a:schemeClr val="lt1"/>
                </a:solidFill>
              </a:defRPr>
            </a:lvl6pPr>
            <a:lvl7pPr lvl="6" algn="r">
              <a:spcBef>
                <a:spcPts val="0"/>
              </a:spcBef>
              <a:spcAft>
                <a:spcPts val="0"/>
              </a:spcAft>
              <a:buClr>
                <a:schemeClr val="lt1"/>
              </a:buClr>
              <a:buSzPts val="2800"/>
              <a:buNone/>
              <a:defRPr>
                <a:solidFill>
                  <a:schemeClr val="lt1"/>
                </a:solidFill>
              </a:defRPr>
            </a:lvl7pPr>
            <a:lvl8pPr lvl="7" algn="r">
              <a:spcBef>
                <a:spcPts val="0"/>
              </a:spcBef>
              <a:spcAft>
                <a:spcPts val="0"/>
              </a:spcAft>
              <a:buClr>
                <a:schemeClr val="lt1"/>
              </a:buClr>
              <a:buSzPts val="2800"/>
              <a:buNone/>
              <a:defRPr>
                <a:solidFill>
                  <a:schemeClr val="lt1"/>
                </a:solidFill>
              </a:defRPr>
            </a:lvl8pPr>
            <a:lvl9pPr lvl="8" algn="r">
              <a:spcBef>
                <a:spcPts val="0"/>
              </a:spcBef>
              <a:spcAft>
                <a:spcPts val="0"/>
              </a:spcAft>
              <a:buClr>
                <a:schemeClr val="lt1"/>
              </a:buClr>
              <a:buSzPts val="2800"/>
              <a:buNone/>
              <a:defRPr>
                <a:solidFill>
                  <a:schemeClr val="lt1"/>
                </a:solidFill>
              </a:defRPr>
            </a:lvl9pPr>
          </a:lstStyle>
          <a:p/>
        </p:txBody>
      </p:sp>
      <p:sp>
        <p:nvSpPr>
          <p:cNvPr id="139" name="Google Shape;139;p20"/>
          <p:cNvSpPr txBox="1"/>
          <p:nvPr>
            <p:ph idx="3" type="title"/>
          </p:nvPr>
        </p:nvSpPr>
        <p:spPr>
          <a:xfrm>
            <a:off x="4801800" y="1644025"/>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1"/>
              </a:buClr>
              <a:buSzPts val="2000"/>
              <a:buNone/>
              <a:defRPr sz="2000">
                <a:solidFill>
                  <a:schemeClr val="lt1"/>
                </a:solidFill>
              </a:defRPr>
            </a:lvl1pPr>
            <a:lvl2pPr lvl="1" algn="ctr">
              <a:lnSpc>
                <a:spcPct val="80000"/>
              </a:lnSpc>
              <a:spcBef>
                <a:spcPts val="0"/>
              </a:spcBef>
              <a:spcAft>
                <a:spcPts val="0"/>
              </a:spcAft>
              <a:buClr>
                <a:schemeClr val="lt1"/>
              </a:buClr>
              <a:buSzPts val="2000"/>
              <a:buNone/>
              <a:defRPr sz="2000">
                <a:solidFill>
                  <a:schemeClr val="lt1"/>
                </a:solidFill>
              </a:defRPr>
            </a:lvl2pPr>
            <a:lvl3pPr lvl="2" algn="ctr">
              <a:lnSpc>
                <a:spcPct val="80000"/>
              </a:lnSpc>
              <a:spcBef>
                <a:spcPts val="0"/>
              </a:spcBef>
              <a:spcAft>
                <a:spcPts val="0"/>
              </a:spcAft>
              <a:buClr>
                <a:schemeClr val="lt1"/>
              </a:buClr>
              <a:buSzPts val="2000"/>
              <a:buNone/>
              <a:defRPr sz="2000">
                <a:solidFill>
                  <a:schemeClr val="lt1"/>
                </a:solidFill>
              </a:defRPr>
            </a:lvl3pPr>
            <a:lvl4pPr lvl="3" algn="ctr">
              <a:lnSpc>
                <a:spcPct val="80000"/>
              </a:lnSpc>
              <a:spcBef>
                <a:spcPts val="0"/>
              </a:spcBef>
              <a:spcAft>
                <a:spcPts val="0"/>
              </a:spcAft>
              <a:buClr>
                <a:schemeClr val="lt1"/>
              </a:buClr>
              <a:buSzPts val="2000"/>
              <a:buNone/>
              <a:defRPr sz="2000">
                <a:solidFill>
                  <a:schemeClr val="lt1"/>
                </a:solidFill>
              </a:defRPr>
            </a:lvl4pPr>
            <a:lvl5pPr lvl="4" algn="ctr">
              <a:lnSpc>
                <a:spcPct val="80000"/>
              </a:lnSpc>
              <a:spcBef>
                <a:spcPts val="0"/>
              </a:spcBef>
              <a:spcAft>
                <a:spcPts val="0"/>
              </a:spcAft>
              <a:buClr>
                <a:schemeClr val="lt1"/>
              </a:buClr>
              <a:buSzPts val="2000"/>
              <a:buNone/>
              <a:defRPr sz="2000">
                <a:solidFill>
                  <a:schemeClr val="lt1"/>
                </a:solidFill>
              </a:defRPr>
            </a:lvl5pPr>
            <a:lvl6pPr lvl="5" algn="ctr">
              <a:lnSpc>
                <a:spcPct val="80000"/>
              </a:lnSpc>
              <a:spcBef>
                <a:spcPts val="0"/>
              </a:spcBef>
              <a:spcAft>
                <a:spcPts val="0"/>
              </a:spcAft>
              <a:buClr>
                <a:schemeClr val="lt1"/>
              </a:buClr>
              <a:buSzPts val="2000"/>
              <a:buNone/>
              <a:defRPr sz="2000">
                <a:solidFill>
                  <a:schemeClr val="lt1"/>
                </a:solidFill>
              </a:defRPr>
            </a:lvl6pPr>
            <a:lvl7pPr lvl="6" algn="ctr">
              <a:lnSpc>
                <a:spcPct val="80000"/>
              </a:lnSpc>
              <a:spcBef>
                <a:spcPts val="0"/>
              </a:spcBef>
              <a:spcAft>
                <a:spcPts val="0"/>
              </a:spcAft>
              <a:buClr>
                <a:schemeClr val="lt1"/>
              </a:buClr>
              <a:buSzPts val="2000"/>
              <a:buNone/>
              <a:defRPr sz="2000">
                <a:solidFill>
                  <a:schemeClr val="lt1"/>
                </a:solidFill>
              </a:defRPr>
            </a:lvl7pPr>
            <a:lvl8pPr lvl="7" algn="ctr">
              <a:lnSpc>
                <a:spcPct val="80000"/>
              </a:lnSpc>
              <a:spcBef>
                <a:spcPts val="0"/>
              </a:spcBef>
              <a:spcAft>
                <a:spcPts val="0"/>
              </a:spcAft>
              <a:buClr>
                <a:schemeClr val="lt1"/>
              </a:buClr>
              <a:buSzPts val="2000"/>
              <a:buNone/>
              <a:defRPr sz="2000">
                <a:solidFill>
                  <a:schemeClr val="lt1"/>
                </a:solidFill>
              </a:defRPr>
            </a:lvl8pPr>
            <a:lvl9pPr lvl="8" algn="ctr">
              <a:lnSpc>
                <a:spcPct val="80000"/>
              </a:lnSpc>
              <a:spcBef>
                <a:spcPts val="0"/>
              </a:spcBef>
              <a:spcAft>
                <a:spcPts val="0"/>
              </a:spcAft>
              <a:buClr>
                <a:schemeClr val="lt1"/>
              </a:buClr>
              <a:buSzPts val="2000"/>
              <a:buNone/>
              <a:defRPr sz="2000">
                <a:solidFill>
                  <a:schemeClr val="lt1"/>
                </a:solidFill>
              </a:defRPr>
            </a:lvl9pPr>
          </a:lstStyle>
          <a:p/>
        </p:txBody>
      </p:sp>
      <p:sp>
        <p:nvSpPr>
          <p:cNvPr id="140" name="Google Shape;140;p20"/>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lvl1pPr indent="-330200" lvl="0" marL="457200" algn="ctr">
              <a:spcBef>
                <a:spcPts val="0"/>
              </a:spcBef>
              <a:spcAft>
                <a:spcPts val="0"/>
              </a:spcAft>
              <a:buClr>
                <a:schemeClr val="lt1"/>
              </a:buClr>
              <a:buSzPts val="1600"/>
              <a:buChar char="●"/>
              <a:defRPr sz="1600">
                <a:solidFill>
                  <a:schemeClr val="lt1"/>
                </a:solidFill>
              </a:defRPr>
            </a:lvl1pPr>
            <a:lvl2pPr indent="-330200" lvl="1" marL="914400" algn="ctr">
              <a:spcBef>
                <a:spcPts val="0"/>
              </a:spcBef>
              <a:spcAft>
                <a:spcPts val="0"/>
              </a:spcAft>
              <a:buClr>
                <a:schemeClr val="lt1"/>
              </a:buClr>
              <a:buSzPts val="1600"/>
              <a:buChar char="○"/>
              <a:defRPr sz="1600">
                <a:solidFill>
                  <a:schemeClr val="lt1"/>
                </a:solidFill>
              </a:defRPr>
            </a:lvl2pPr>
            <a:lvl3pPr indent="-330200" lvl="2" marL="1371600" algn="ctr">
              <a:spcBef>
                <a:spcPts val="0"/>
              </a:spcBef>
              <a:spcAft>
                <a:spcPts val="0"/>
              </a:spcAft>
              <a:buClr>
                <a:schemeClr val="lt1"/>
              </a:buClr>
              <a:buSzPts val="1600"/>
              <a:buChar char="■"/>
              <a:defRPr sz="1600">
                <a:solidFill>
                  <a:schemeClr val="lt1"/>
                </a:solidFill>
              </a:defRPr>
            </a:lvl3pPr>
            <a:lvl4pPr indent="-330200" lvl="3" marL="1828800" algn="ctr">
              <a:spcBef>
                <a:spcPts val="0"/>
              </a:spcBef>
              <a:spcAft>
                <a:spcPts val="0"/>
              </a:spcAft>
              <a:buClr>
                <a:schemeClr val="lt1"/>
              </a:buClr>
              <a:buSzPts val="1600"/>
              <a:buChar char="●"/>
              <a:defRPr sz="1600">
                <a:solidFill>
                  <a:schemeClr val="lt1"/>
                </a:solidFill>
              </a:defRPr>
            </a:lvl4pPr>
            <a:lvl5pPr indent="-330200" lvl="4" marL="2286000" algn="ctr">
              <a:spcBef>
                <a:spcPts val="0"/>
              </a:spcBef>
              <a:spcAft>
                <a:spcPts val="0"/>
              </a:spcAft>
              <a:buClr>
                <a:schemeClr val="lt1"/>
              </a:buClr>
              <a:buSzPts val="1600"/>
              <a:buChar char="○"/>
              <a:defRPr sz="1600">
                <a:solidFill>
                  <a:schemeClr val="lt1"/>
                </a:solidFill>
              </a:defRPr>
            </a:lvl5pPr>
            <a:lvl6pPr indent="-330200" lvl="5" marL="2743200" algn="ctr">
              <a:spcBef>
                <a:spcPts val="0"/>
              </a:spcBef>
              <a:spcAft>
                <a:spcPts val="0"/>
              </a:spcAft>
              <a:buClr>
                <a:schemeClr val="lt1"/>
              </a:buClr>
              <a:buSzPts val="1600"/>
              <a:buChar char="■"/>
              <a:defRPr sz="1600">
                <a:solidFill>
                  <a:schemeClr val="lt1"/>
                </a:solidFill>
              </a:defRPr>
            </a:lvl6pPr>
            <a:lvl7pPr indent="-330200" lvl="6" marL="3200400" algn="ctr">
              <a:spcBef>
                <a:spcPts val="0"/>
              </a:spcBef>
              <a:spcAft>
                <a:spcPts val="0"/>
              </a:spcAft>
              <a:buClr>
                <a:schemeClr val="lt1"/>
              </a:buClr>
              <a:buSzPts val="1600"/>
              <a:buChar char="●"/>
              <a:defRPr sz="1600">
                <a:solidFill>
                  <a:schemeClr val="lt1"/>
                </a:solidFill>
              </a:defRPr>
            </a:lvl7pPr>
            <a:lvl8pPr indent="-330200" lvl="7" marL="3657600" algn="ctr">
              <a:spcBef>
                <a:spcPts val="0"/>
              </a:spcBef>
              <a:spcAft>
                <a:spcPts val="0"/>
              </a:spcAft>
              <a:buClr>
                <a:schemeClr val="lt1"/>
              </a:buClr>
              <a:buSzPts val="1600"/>
              <a:buChar char="○"/>
              <a:defRPr sz="1600">
                <a:solidFill>
                  <a:schemeClr val="lt1"/>
                </a:solidFill>
              </a:defRPr>
            </a:lvl8pPr>
            <a:lvl9pPr indent="-330200" lvl="8" marL="4114800" algn="ctr">
              <a:spcBef>
                <a:spcPts val="0"/>
              </a:spcBef>
              <a:spcAft>
                <a:spcPts val="0"/>
              </a:spcAft>
              <a:buClr>
                <a:schemeClr val="lt1"/>
              </a:buClr>
              <a:buSzPts val="1600"/>
              <a:buChar char="■"/>
              <a:defRPr sz="1600">
                <a:solidFill>
                  <a:schemeClr val="lt1"/>
                </a:solidFill>
              </a:defRPr>
            </a:lvl9pPr>
          </a:lstStyle>
          <a:p/>
        </p:txBody>
      </p:sp>
      <p:sp>
        <p:nvSpPr>
          <p:cNvPr id="141" name="Google Shape;141;p20"/>
          <p:cNvSpPr txBox="1"/>
          <p:nvPr>
            <p:ph idx="4" type="title"/>
          </p:nvPr>
        </p:nvSpPr>
        <p:spPr>
          <a:xfrm>
            <a:off x="4801800" y="3379700"/>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Clr>
                <a:schemeClr val="lt1"/>
              </a:buClr>
              <a:buSzPts val="1000"/>
              <a:buNone/>
              <a:defRPr sz="1000">
                <a:solidFill>
                  <a:schemeClr val="lt1"/>
                </a:solidFill>
              </a:defRPr>
            </a:lvl1pPr>
            <a:lvl2pPr lvl="1" algn="ctr">
              <a:lnSpc>
                <a:spcPct val="80000"/>
              </a:lnSpc>
              <a:spcBef>
                <a:spcPts val="0"/>
              </a:spcBef>
              <a:spcAft>
                <a:spcPts val="0"/>
              </a:spcAft>
              <a:buClr>
                <a:schemeClr val="lt1"/>
              </a:buClr>
              <a:buSzPts val="1000"/>
              <a:buNone/>
              <a:defRPr sz="1000">
                <a:solidFill>
                  <a:schemeClr val="lt1"/>
                </a:solidFill>
              </a:defRPr>
            </a:lvl2pPr>
            <a:lvl3pPr lvl="2" algn="ctr">
              <a:lnSpc>
                <a:spcPct val="80000"/>
              </a:lnSpc>
              <a:spcBef>
                <a:spcPts val="0"/>
              </a:spcBef>
              <a:spcAft>
                <a:spcPts val="0"/>
              </a:spcAft>
              <a:buClr>
                <a:schemeClr val="lt1"/>
              </a:buClr>
              <a:buSzPts val="1000"/>
              <a:buNone/>
              <a:defRPr sz="1000">
                <a:solidFill>
                  <a:schemeClr val="lt1"/>
                </a:solidFill>
              </a:defRPr>
            </a:lvl3pPr>
            <a:lvl4pPr lvl="3" algn="ctr">
              <a:lnSpc>
                <a:spcPct val="80000"/>
              </a:lnSpc>
              <a:spcBef>
                <a:spcPts val="0"/>
              </a:spcBef>
              <a:spcAft>
                <a:spcPts val="0"/>
              </a:spcAft>
              <a:buClr>
                <a:schemeClr val="lt1"/>
              </a:buClr>
              <a:buSzPts val="1000"/>
              <a:buNone/>
              <a:defRPr sz="1000">
                <a:solidFill>
                  <a:schemeClr val="lt1"/>
                </a:solidFill>
              </a:defRPr>
            </a:lvl4pPr>
            <a:lvl5pPr lvl="4" algn="ctr">
              <a:lnSpc>
                <a:spcPct val="80000"/>
              </a:lnSpc>
              <a:spcBef>
                <a:spcPts val="0"/>
              </a:spcBef>
              <a:spcAft>
                <a:spcPts val="0"/>
              </a:spcAft>
              <a:buClr>
                <a:schemeClr val="lt1"/>
              </a:buClr>
              <a:buSzPts val="1000"/>
              <a:buNone/>
              <a:defRPr sz="1000">
                <a:solidFill>
                  <a:schemeClr val="lt1"/>
                </a:solidFill>
              </a:defRPr>
            </a:lvl5pPr>
            <a:lvl6pPr lvl="5" algn="ctr">
              <a:lnSpc>
                <a:spcPct val="80000"/>
              </a:lnSpc>
              <a:spcBef>
                <a:spcPts val="0"/>
              </a:spcBef>
              <a:spcAft>
                <a:spcPts val="0"/>
              </a:spcAft>
              <a:buClr>
                <a:schemeClr val="lt1"/>
              </a:buClr>
              <a:buSzPts val="1000"/>
              <a:buNone/>
              <a:defRPr sz="1000">
                <a:solidFill>
                  <a:schemeClr val="lt1"/>
                </a:solidFill>
              </a:defRPr>
            </a:lvl6pPr>
            <a:lvl7pPr lvl="6" algn="ctr">
              <a:lnSpc>
                <a:spcPct val="80000"/>
              </a:lnSpc>
              <a:spcBef>
                <a:spcPts val="0"/>
              </a:spcBef>
              <a:spcAft>
                <a:spcPts val="0"/>
              </a:spcAft>
              <a:buClr>
                <a:schemeClr val="lt1"/>
              </a:buClr>
              <a:buSzPts val="1000"/>
              <a:buNone/>
              <a:defRPr sz="1000">
                <a:solidFill>
                  <a:schemeClr val="lt1"/>
                </a:solidFill>
              </a:defRPr>
            </a:lvl7pPr>
            <a:lvl8pPr lvl="7" algn="ctr">
              <a:lnSpc>
                <a:spcPct val="80000"/>
              </a:lnSpc>
              <a:spcBef>
                <a:spcPts val="0"/>
              </a:spcBef>
              <a:spcAft>
                <a:spcPts val="0"/>
              </a:spcAft>
              <a:buClr>
                <a:schemeClr val="lt1"/>
              </a:buClr>
              <a:buSzPts val="1000"/>
              <a:buNone/>
              <a:defRPr sz="1000">
                <a:solidFill>
                  <a:schemeClr val="lt1"/>
                </a:solidFill>
              </a:defRPr>
            </a:lvl8pPr>
            <a:lvl9pPr lvl="8" algn="ctr">
              <a:lnSpc>
                <a:spcPct val="80000"/>
              </a:lnSpc>
              <a:spcBef>
                <a:spcPts val="0"/>
              </a:spcBef>
              <a:spcAft>
                <a:spcPts val="0"/>
              </a:spcAft>
              <a:buClr>
                <a:schemeClr val="lt1"/>
              </a:buClr>
              <a:buSzPts val="1000"/>
              <a:buNone/>
              <a:defRPr sz="1000">
                <a:solidFill>
                  <a:schemeClr val="lt1"/>
                </a:solidFill>
              </a:defRPr>
            </a:lvl9pPr>
          </a:lstStyle>
          <a:p/>
        </p:txBody>
      </p:sp>
      <p:sp>
        <p:nvSpPr>
          <p:cNvPr id="142" name="Google Shape;142;p20"/>
          <p:cNvSpPr txBox="1"/>
          <p:nvPr>
            <p:ph idx="5" type="title"/>
          </p:nvPr>
        </p:nvSpPr>
        <p:spPr>
          <a:xfrm>
            <a:off x="229800" y="1644025"/>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2000"/>
              <a:buNone/>
              <a:defRPr sz="2000"/>
            </a:lvl1pPr>
            <a:lvl2pPr lvl="1" algn="ctr">
              <a:lnSpc>
                <a:spcPct val="80000"/>
              </a:lnSpc>
              <a:spcBef>
                <a:spcPts val="0"/>
              </a:spcBef>
              <a:spcAft>
                <a:spcPts val="0"/>
              </a:spcAft>
              <a:buSzPts val="2000"/>
              <a:buNone/>
              <a:defRPr sz="2000"/>
            </a:lvl2pPr>
            <a:lvl3pPr lvl="2" algn="ctr">
              <a:lnSpc>
                <a:spcPct val="80000"/>
              </a:lnSpc>
              <a:spcBef>
                <a:spcPts val="0"/>
              </a:spcBef>
              <a:spcAft>
                <a:spcPts val="0"/>
              </a:spcAft>
              <a:buSzPts val="2000"/>
              <a:buNone/>
              <a:defRPr sz="2000"/>
            </a:lvl3pPr>
            <a:lvl4pPr lvl="3" algn="ctr">
              <a:lnSpc>
                <a:spcPct val="80000"/>
              </a:lnSpc>
              <a:spcBef>
                <a:spcPts val="0"/>
              </a:spcBef>
              <a:spcAft>
                <a:spcPts val="0"/>
              </a:spcAft>
              <a:buSzPts val="2000"/>
              <a:buNone/>
              <a:defRPr sz="2000"/>
            </a:lvl4pPr>
            <a:lvl5pPr lvl="4" algn="ctr">
              <a:lnSpc>
                <a:spcPct val="80000"/>
              </a:lnSpc>
              <a:spcBef>
                <a:spcPts val="0"/>
              </a:spcBef>
              <a:spcAft>
                <a:spcPts val="0"/>
              </a:spcAft>
              <a:buSzPts val="2000"/>
              <a:buNone/>
              <a:defRPr sz="2000"/>
            </a:lvl5pPr>
            <a:lvl6pPr lvl="5" algn="ctr">
              <a:lnSpc>
                <a:spcPct val="80000"/>
              </a:lnSpc>
              <a:spcBef>
                <a:spcPts val="0"/>
              </a:spcBef>
              <a:spcAft>
                <a:spcPts val="0"/>
              </a:spcAft>
              <a:buSzPts val="2000"/>
              <a:buNone/>
              <a:defRPr sz="2000"/>
            </a:lvl6pPr>
            <a:lvl7pPr lvl="6" algn="ctr">
              <a:lnSpc>
                <a:spcPct val="80000"/>
              </a:lnSpc>
              <a:spcBef>
                <a:spcPts val="0"/>
              </a:spcBef>
              <a:spcAft>
                <a:spcPts val="0"/>
              </a:spcAft>
              <a:buSzPts val="2000"/>
              <a:buNone/>
              <a:defRPr sz="2000"/>
            </a:lvl7pPr>
            <a:lvl8pPr lvl="7" algn="ctr">
              <a:lnSpc>
                <a:spcPct val="80000"/>
              </a:lnSpc>
              <a:spcBef>
                <a:spcPts val="0"/>
              </a:spcBef>
              <a:spcAft>
                <a:spcPts val="0"/>
              </a:spcAft>
              <a:buSzPts val="2000"/>
              <a:buNone/>
              <a:defRPr sz="2000"/>
            </a:lvl8pPr>
            <a:lvl9pPr lvl="8" algn="ctr">
              <a:lnSpc>
                <a:spcPct val="80000"/>
              </a:lnSpc>
              <a:spcBef>
                <a:spcPts val="0"/>
              </a:spcBef>
              <a:spcAft>
                <a:spcPts val="0"/>
              </a:spcAft>
              <a:buSzPts val="2000"/>
              <a:buNone/>
              <a:defRPr sz="2000"/>
            </a:lvl9pPr>
          </a:lstStyle>
          <a:p/>
        </p:txBody>
      </p:sp>
      <p:sp>
        <p:nvSpPr>
          <p:cNvPr id="143" name="Google Shape;143;p20"/>
          <p:cNvSpPr txBox="1"/>
          <p:nvPr>
            <p:ph idx="6" type="body"/>
          </p:nvPr>
        </p:nvSpPr>
        <p:spPr>
          <a:xfrm>
            <a:off x="233709" y="2069213"/>
            <a:ext cx="4108500" cy="1330200"/>
          </a:xfrm>
          <a:prstGeom prst="rect">
            <a:avLst/>
          </a:prstGeom>
        </p:spPr>
        <p:txBody>
          <a:bodyPr anchorCtr="0" anchor="ctr" bIns="91425" lIns="91425" spcFirstLastPara="1" rIns="91425" wrap="square" tIns="91425">
            <a:noAutofit/>
          </a:bodyPr>
          <a:lstStyle>
            <a:lvl1pPr indent="-330200" lvl="0" marL="457200" algn="ctr">
              <a:spcBef>
                <a:spcPts val="0"/>
              </a:spcBef>
              <a:spcAft>
                <a:spcPts val="0"/>
              </a:spcAft>
              <a:buSzPts val="1600"/>
              <a:buChar char="●"/>
              <a:defRPr sz="1600"/>
            </a:lvl1pPr>
            <a:lvl2pPr indent="-330200" lvl="1" marL="914400" algn="ctr">
              <a:spcBef>
                <a:spcPts val="0"/>
              </a:spcBef>
              <a:spcAft>
                <a:spcPts val="0"/>
              </a:spcAft>
              <a:buSzPts val="1600"/>
              <a:buChar char="○"/>
              <a:defRPr sz="1600"/>
            </a:lvl2pPr>
            <a:lvl3pPr indent="-330200" lvl="2" marL="1371600" algn="ctr">
              <a:spcBef>
                <a:spcPts val="0"/>
              </a:spcBef>
              <a:spcAft>
                <a:spcPts val="0"/>
              </a:spcAft>
              <a:buSzPts val="1600"/>
              <a:buChar char="■"/>
              <a:defRPr sz="1600"/>
            </a:lvl3pPr>
            <a:lvl4pPr indent="-330200" lvl="3" marL="1828800" algn="ctr">
              <a:spcBef>
                <a:spcPts val="0"/>
              </a:spcBef>
              <a:spcAft>
                <a:spcPts val="0"/>
              </a:spcAft>
              <a:buSzPts val="1600"/>
              <a:buChar char="●"/>
              <a:defRPr sz="1600"/>
            </a:lvl4pPr>
            <a:lvl5pPr indent="-330200" lvl="4" marL="2286000" algn="ctr">
              <a:spcBef>
                <a:spcPts val="0"/>
              </a:spcBef>
              <a:spcAft>
                <a:spcPts val="0"/>
              </a:spcAft>
              <a:buSzPts val="1600"/>
              <a:buChar char="○"/>
              <a:defRPr sz="1600"/>
            </a:lvl5pPr>
            <a:lvl6pPr indent="-330200" lvl="5" marL="2743200" algn="ctr">
              <a:spcBef>
                <a:spcPts val="0"/>
              </a:spcBef>
              <a:spcAft>
                <a:spcPts val="0"/>
              </a:spcAft>
              <a:buSzPts val="1600"/>
              <a:buChar char="■"/>
              <a:defRPr sz="1600"/>
            </a:lvl6pPr>
            <a:lvl7pPr indent="-330200" lvl="6" marL="3200400" algn="ctr">
              <a:spcBef>
                <a:spcPts val="0"/>
              </a:spcBef>
              <a:spcAft>
                <a:spcPts val="0"/>
              </a:spcAft>
              <a:buSzPts val="1600"/>
              <a:buChar char="●"/>
              <a:defRPr sz="1600"/>
            </a:lvl7pPr>
            <a:lvl8pPr indent="-330200" lvl="7" marL="3657600" algn="ctr">
              <a:spcBef>
                <a:spcPts val="0"/>
              </a:spcBef>
              <a:spcAft>
                <a:spcPts val="0"/>
              </a:spcAft>
              <a:buSzPts val="1600"/>
              <a:buChar char="○"/>
              <a:defRPr sz="1600"/>
            </a:lvl8pPr>
            <a:lvl9pPr indent="-330200" lvl="8" marL="4114800" algn="ctr">
              <a:spcBef>
                <a:spcPts val="0"/>
              </a:spcBef>
              <a:spcAft>
                <a:spcPts val="0"/>
              </a:spcAft>
              <a:buSzPts val="1600"/>
              <a:buChar char="■"/>
              <a:defRPr sz="1600"/>
            </a:lvl9pPr>
          </a:lstStyle>
          <a:p/>
        </p:txBody>
      </p:sp>
      <p:sp>
        <p:nvSpPr>
          <p:cNvPr id="144" name="Google Shape;144;p20"/>
          <p:cNvSpPr txBox="1"/>
          <p:nvPr>
            <p:ph idx="7" type="title"/>
          </p:nvPr>
        </p:nvSpPr>
        <p:spPr>
          <a:xfrm>
            <a:off x="229800" y="3379700"/>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1000"/>
              <a:buNone/>
              <a:defRPr sz="1000"/>
            </a:lvl1pPr>
            <a:lvl2pPr lvl="1" algn="ctr">
              <a:lnSpc>
                <a:spcPct val="80000"/>
              </a:lnSpc>
              <a:spcBef>
                <a:spcPts val="0"/>
              </a:spcBef>
              <a:spcAft>
                <a:spcPts val="0"/>
              </a:spcAft>
              <a:buSzPts val="1000"/>
              <a:buNone/>
              <a:defRPr sz="1000"/>
            </a:lvl2pPr>
            <a:lvl3pPr lvl="2" algn="ctr">
              <a:lnSpc>
                <a:spcPct val="80000"/>
              </a:lnSpc>
              <a:spcBef>
                <a:spcPts val="0"/>
              </a:spcBef>
              <a:spcAft>
                <a:spcPts val="0"/>
              </a:spcAft>
              <a:buSzPts val="1000"/>
              <a:buNone/>
              <a:defRPr sz="1000"/>
            </a:lvl3pPr>
            <a:lvl4pPr lvl="3" algn="ctr">
              <a:lnSpc>
                <a:spcPct val="80000"/>
              </a:lnSpc>
              <a:spcBef>
                <a:spcPts val="0"/>
              </a:spcBef>
              <a:spcAft>
                <a:spcPts val="0"/>
              </a:spcAft>
              <a:buSzPts val="1000"/>
              <a:buNone/>
              <a:defRPr sz="1000"/>
            </a:lvl4pPr>
            <a:lvl5pPr lvl="4" algn="ctr">
              <a:lnSpc>
                <a:spcPct val="80000"/>
              </a:lnSpc>
              <a:spcBef>
                <a:spcPts val="0"/>
              </a:spcBef>
              <a:spcAft>
                <a:spcPts val="0"/>
              </a:spcAft>
              <a:buSzPts val="1000"/>
              <a:buNone/>
              <a:defRPr sz="1000"/>
            </a:lvl5pPr>
            <a:lvl6pPr lvl="5" algn="ctr">
              <a:lnSpc>
                <a:spcPct val="80000"/>
              </a:lnSpc>
              <a:spcBef>
                <a:spcPts val="0"/>
              </a:spcBef>
              <a:spcAft>
                <a:spcPts val="0"/>
              </a:spcAft>
              <a:buSzPts val="1000"/>
              <a:buNone/>
              <a:defRPr sz="1000"/>
            </a:lvl6pPr>
            <a:lvl7pPr lvl="6" algn="ctr">
              <a:lnSpc>
                <a:spcPct val="80000"/>
              </a:lnSpc>
              <a:spcBef>
                <a:spcPts val="0"/>
              </a:spcBef>
              <a:spcAft>
                <a:spcPts val="0"/>
              </a:spcAft>
              <a:buSzPts val="1000"/>
              <a:buNone/>
              <a:defRPr sz="1000"/>
            </a:lvl7pPr>
            <a:lvl8pPr lvl="7" algn="ctr">
              <a:lnSpc>
                <a:spcPct val="80000"/>
              </a:lnSpc>
              <a:spcBef>
                <a:spcPts val="0"/>
              </a:spcBef>
              <a:spcAft>
                <a:spcPts val="0"/>
              </a:spcAft>
              <a:buSzPts val="1000"/>
              <a:buNone/>
              <a:defRPr sz="1000"/>
            </a:lvl8pPr>
            <a:lvl9pPr lvl="8" algn="ctr">
              <a:lnSpc>
                <a:spcPct val="80000"/>
              </a:lnSpc>
              <a:spcBef>
                <a:spcPts val="0"/>
              </a:spcBef>
              <a:spcAft>
                <a:spcPts val="0"/>
              </a:spcAft>
              <a:buSzPts val="1000"/>
              <a:buNone/>
              <a:defRPr sz="1000"/>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BIG_NUMBER_1">
    <p:bg>
      <p:bgPr>
        <a:solidFill>
          <a:schemeClr val="lt1"/>
        </a:solidFill>
      </p:bgPr>
    </p:bg>
    <p:spTree>
      <p:nvGrpSpPr>
        <p:cNvPr id="145" name="Shape 145"/>
        <p:cNvGrpSpPr/>
        <p:nvPr/>
      </p:nvGrpSpPr>
      <p:grpSpPr>
        <a:xfrm>
          <a:off x="0" y="0"/>
          <a:ext cx="0" cy="0"/>
          <a:chOff x="0" y="0"/>
          <a:chExt cx="0" cy="0"/>
        </a:xfrm>
      </p:grpSpPr>
      <p:sp>
        <p:nvSpPr>
          <p:cNvPr id="146" name="Google Shape;146;p21"/>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Inter"/>
              <a:ea typeface="Inter"/>
              <a:cs typeface="Inter"/>
              <a:sym typeface="Inter"/>
            </a:endParaRPr>
          </a:p>
        </p:txBody>
      </p:sp>
      <p:sp>
        <p:nvSpPr>
          <p:cNvPr id="147" name="Google Shape;147;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148" name="Google Shape;148;p21"/>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lvl1pPr indent="-330200" lvl="0" marL="457200" algn="ctr">
              <a:spcBef>
                <a:spcPts val="0"/>
              </a:spcBef>
              <a:spcAft>
                <a:spcPts val="0"/>
              </a:spcAft>
              <a:buClr>
                <a:schemeClr val="lt1"/>
              </a:buClr>
              <a:buSzPts val="1600"/>
              <a:buChar char="●"/>
              <a:defRPr sz="1600">
                <a:solidFill>
                  <a:schemeClr val="lt1"/>
                </a:solidFill>
              </a:defRPr>
            </a:lvl1pPr>
            <a:lvl2pPr indent="-330200" lvl="1" marL="914400" algn="ctr">
              <a:spcBef>
                <a:spcPts val="0"/>
              </a:spcBef>
              <a:spcAft>
                <a:spcPts val="0"/>
              </a:spcAft>
              <a:buClr>
                <a:schemeClr val="lt1"/>
              </a:buClr>
              <a:buSzPts val="1600"/>
              <a:buChar char="○"/>
              <a:defRPr sz="1600">
                <a:solidFill>
                  <a:schemeClr val="lt1"/>
                </a:solidFill>
              </a:defRPr>
            </a:lvl2pPr>
            <a:lvl3pPr indent="-330200" lvl="2" marL="1371600" algn="ctr">
              <a:spcBef>
                <a:spcPts val="0"/>
              </a:spcBef>
              <a:spcAft>
                <a:spcPts val="0"/>
              </a:spcAft>
              <a:buClr>
                <a:schemeClr val="lt1"/>
              </a:buClr>
              <a:buSzPts val="1600"/>
              <a:buChar char="■"/>
              <a:defRPr sz="1600">
                <a:solidFill>
                  <a:schemeClr val="lt1"/>
                </a:solidFill>
              </a:defRPr>
            </a:lvl3pPr>
            <a:lvl4pPr indent="-330200" lvl="3" marL="1828800" algn="ctr">
              <a:spcBef>
                <a:spcPts val="0"/>
              </a:spcBef>
              <a:spcAft>
                <a:spcPts val="0"/>
              </a:spcAft>
              <a:buClr>
                <a:schemeClr val="lt1"/>
              </a:buClr>
              <a:buSzPts val="1600"/>
              <a:buChar char="●"/>
              <a:defRPr sz="1600">
                <a:solidFill>
                  <a:schemeClr val="lt1"/>
                </a:solidFill>
              </a:defRPr>
            </a:lvl4pPr>
            <a:lvl5pPr indent="-330200" lvl="4" marL="2286000" algn="ctr">
              <a:spcBef>
                <a:spcPts val="0"/>
              </a:spcBef>
              <a:spcAft>
                <a:spcPts val="0"/>
              </a:spcAft>
              <a:buClr>
                <a:schemeClr val="lt1"/>
              </a:buClr>
              <a:buSzPts val="1600"/>
              <a:buChar char="○"/>
              <a:defRPr sz="1600">
                <a:solidFill>
                  <a:schemeClr val="lt1"/>
                </a:solidFill>
              </a:defRPr>
            </a:lvl5pPr>
            <a:lvl6pPr indent="-330200" lvl="5" marL="2743200" algn="ctr">
              <a:spcBef>
                <a:spcPts val="0"/>
              </a:spcBef>
              <a:spcAft>
                <a:spcPts val="0"/>
              </a:spcAft>
              <a:buClr>
                <a:schemeClr val="lt1"/>
              </a:buClr>
              <a:buSzPts val="1600"/>
              <a:buChar char="■"/>
              <a:defRPr sz="1600">
                <a:solidFill>
                  <a:schemeClr val="lt1"/>
                </a:solidFill>
              </a:defRPr>
            </a:lvl6pPr>
            <a:lvl7pPr indent="-330200" lvl="6" marL="3200400" algn="ctr">
              <a:spcBef>
                <a:spcPts val="0"/>
              </a:spcBef>
              <a:spcAft>
                <a:spcPts val="0"/>
              </a:spcAft>
              <a:buClr>
                <a:schemeClr val="lt1"/>
              </a:buClr>
              <a:buSzPts val="1600"/>
              <a:buChar char="●"/>
              <a:defRPr sz="1600">
                <a:solidFill>
                  <a:schemeClr val="lt1"/>
                </a:solidFill>
              </a:defRPr>
            </a:lvl7pPr>
            <a:lvl8pPr indent="-330200" lvl="7" marL="3657600" algn="ctr">
              <a:spcBef>
                <a:spcPts val="0"/>
              </a:spcBef>
              <a:spcAft>
                <a:spcPts val="0"/>
              </a:spcAft>
              <a:buClr>
                <a:schemeClr val="lt1"/>
              </a:buClr>
              <a:buSzPts val="1600"/>
              <a:buChar char="○"/>
              <a:defRPr sz="1600">
                <a:solidFill>
                  <a:schemeClr val="lt1"/>
                </a:solidFill>
              </a:defRPr>
            </a:lvl8pPr>
            <a:lvl9pPr indent="-330200" lvl="8" marL="4114800" algn="ctr">
              <a:spcBef>
                <a:spcPts val="0"/>
              </a:spcBef>
              <a:spcAft>
                <a:spcPts val="0"/>
              </a:spcAft>
              <a:buClr>
                <a:schemeClr val="lt1"/>
              </a:buClr>
              <a:buSzPts val="1600"/>
              <a:buChar char="■"/>
              <a:defRPr sz="1600">
                <a:solidFill>
                  <a:schemeClr val="lt1"/>
                </a:solidFill>
              </a:defRPr>
            </a:lvl9pPr>
          </a:lstStyle>
          <a:p/>
        </p:txBody>
      </p:sp>
      <p:sp>
        <p:nvSpPr>
          <p:cNvPr id="149" name="Google Shape;149;p21"/>
          <p:cNvSpPr txBox="1"/>
          <p:nvPr>
            <p:ph type="title"/>
          </p:nvPr>
        </p:nvSpPr>
        <p:spPr>
          <a:xfrm>
            <a:off x="229800" y="895625"/>
            <a:ext cx="4108500" cy="4449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2000"/>
              <a:buNone/>
              <a:defRPr sz="2000"/>
            </a:lvl1pPr>
            <a:lvl2pPr lvl="1" algn="ctr">
              <a:lnSpc>
                <a:spcPct val="80000"/>
              </a:lnSpc>
              <a:spcBef>
                <a:spcPts val="0"/>
              </a:spcBef>
              <a:spcAft>
                <a:spcPts val="0"/>
              </a:spcAft>
              <a:buSzPts val="2000"/>
              <a:buNone/>
              <a:defRPr sz="2000"/>
            </a:lvl2pPr>
            <a:lvl3pPr lvl="2" algn="ctr">
              <a:lnSpc>
                <a:spcPct val="80000"/>
              </a:lnSpc>
              <a:spcBef>
                <a:spcPts val="0"/>
              </a:spcBef>
              <a:spcAft>
                <a:spcPts val="0"/>
              </a:spcAft>
              <a:buSzPts val="2000"/>
              <a:buNone/>
              <a:defRPr sz="2000"/>
            </a:lvl3pPr>
            <a:lvl4pPr lvl="3" algn="ctr">
              <a:lnSpc>
                <a:spcPct val="80000"/>
              </a:lnSpc>
              <a:spcBef>
                <a:spcPts val="0"/>
              </a:spcBef>
              <a:spcAft>
                <a:spcPts val="0"/>
              </a:spcAft>
              <a:buSzPts val="2000"/>
              <a:buNone/>
              <a:defRPr sz="2000"/>
            </a:lvl4pPr>
            <a:lvl5pPr lvl="4" algn="ctr">
              <a:lnSpc>
                <a:spcPct val="80000"/>
              </a:lnSpc>
              <a:spcBef>
                <a:spcPts val="0"/>
              </a:spcBef>
              <a:spcAft>
                <a:spcPts val="0"/>
              </a:spcAft>
              <a:buSzPts val="2000"/>
              <a:buNone/>
              <a:defRPr sz="2000"/>
            </a:lvl5pPr>
            <a:lvl6pPr lvl="5" algn="ctr">
              <a:lnSpc>
                <a:spcPct val="80000"/>
              </a:lnSpc>
              <a:spcBef>
                <a:spcPts val="0"/>
              </a:spcBef>
              <a:spcAft>
                <a:spcPts val="0"/>
              </a:spcAft>
              <a:buSzPts val="2000"/>
              <a:buNone/>
              <a:defRPr sz="2000"/>
            </a:lvl6pPr>
            <a:lvl7pPr lvl="6" algn="ctr">
              <a:lnSpc>
                <a:spcPct val="80000"/>
              </a:lnSpc>
              <a:spcBef>
                <a:spcPts val="0"/>
              </a:spcBef>
              <a:spcAft>
                <a:spcPts val="0"/>
              </a:spcAft>
              <a:buSzPts val="2000"/>
              <a:buNone/>
              <a:defRPr sz="2000"/>
            </a:lvl7pPr>
            <a:lvl8pPr lvl="7" algn="ctr">
              <a:lnSpc>
                <a:spcPct val="80000"/>
              </a:lnSpc>
              <a:spcBef>
                <a:spcPts val="0"/>
              </a:spcBef>
              <a:spcAft>
                <a:spcPts val="0"/>
              </a:spcAft>
              <a:buSzPts val="2000"/>
              <a:buNone/>
              <a:defRPr sz="2000"/>
            </a:lvl8pPr>
            <a:lvl9pPr lvl="8" algn="ctr">
              <a:lnSpc>
                <a:spcPct val="80000"/>
              </a:lnSpc>
              <a:spcBef>
                <a:spcPts val="0"/>
              </a:spcBef>
              <a:spcAft>
                <a:spcPts val="0"/>
              </a:spcAft>
              <a:buSzPts val="2000"/>
              <a:buNone/>
              <a:defRPr sz="2000"/>
            </a:lvl9pPr>
          </a:lstStyle>
          <a:p/>
        </p:txBody>
      </p:sp>
      <p:sp>
        <p:nvSpPr>
          <p:cNvPr id="150" name="Google Shape;150;p21"/>
          <p:cNvSpPr txBox="1"/>
          <p:nvPr>
            <p:ph idx="2" type="body"/>
          </p:nvPr>
        </p:nvSpPr>
        <p:spPr>
          <a:xfrm>
            <a:off x="233709" y="2069213"/>
            <a:ext cx="4108500" cy="1330200"/>
          </a:xfrm>
          <a:prstGeom prst="rect">
            <a:avLst/>
          </a:prstGeom>
        </p:spPr>
        <p:txBody>
          <a:bodyPr anchorCtr="0" anchor="ctr" bIns="91425" lIns="91425" spcFirstLastPara="1" rIns="91425" wrap="square" tIns="91425">
            <a:noAutofit/>
          </a:bodyPr>
          <a:lstStyle>
            <a:lvl1pPr indent="-330200" lvl="0" marL="457200" algn="ctr">
              <a:spcBef>
                <a:spcPts val="0"/>
              </a:spcBef>
              <a:spcAft>
                <a:spcPts val="0"/>
              </a:spcAft>
              <a:buSzPts val="1600"/>
              <a:buChar char="●"/>
              <a:defRPr sz="1600"/>
            </a:lvl1pPr>
            <a:lvl2pPr indent="-330200" lvl="1" marL="914400" algn="ctr">
              <a:spcBef>
                <a:spcPts val="0"/>
              </a:spcBef>
              <a:spcAft>
                <a:spcPts val="0"/>
              </a:spcAft>
              <a:buSzPts val="1600"/>
              <a:buChar char="○"/>
              <a:defRPr sz="1600"/>
            </a:lvl2pPr>
            <a:lvl3pPr indent="-330200" lvl="2" marL="1371600" algn="ctr">
              <a:spcBef>
                <a:spcPts val="0"/>
              </a:spcBef>
              <a:spcAft>
                <a:spcPts val="0"/>
              </a:spcAft>
              <a:buSzPts val="1600"/>
              <a:buChar char="■"/>
              <a:defRPr sz="1600"/>
            </a:lvl3pPr>
            <a:lvl4pPr indent="-330200" lvl="3" marL="1828800" algn="ctr">
              <a:spcBef>
                <a:spcPts val="0"/>
              </a:spcBef>
              <a:spcAft>
                <a:spcPts val="0"/>
              </a:spcAft>
              <a:buSzPts val="1600"/>
              <a:buChar char="●"/>
              <a:defRPr sz="1600"/>
            </a:lvl4pPr>
            <a:lvl5pPr indent="-330200" lvl="4" marL="2286000" algn="ctr">
              <a:spcBef>
                <a:spcPts val="0"/>
              </a:spcBef>
              <a:spcAft>
                <a:spcPts val="0"/>
              </a:spcAft>
              <a:buSzPts val="1600"/>
              <a:buChar char="○"/>
              <a:defRPr sz="1600"/>
            </a:lvl5pPr>
            <a:lvl6pPr indent="-330200" lvl="5" marL="2743200" algn="ctr">
              <a:spcBef>
                <a:spcPts val="0"/>
              </a:spcBef>
              <a:spcAft>
                <a:spcPts val="0"/>
              </a:spcAft>
              <a:buSzPts val="1600"/>
              <a:buChar char="■"/>
              <a:defRPr sz="1600"/>
            </a:lvl6pPr>
            <a:lvl7pPr indent="-330200" lvl="6" marL="3200400" algn="ctr">
              <a:spcBef>
                <a:spcPts val="0"/>
              </a:spcBef>
              <a:spcAft>
                <a:spcPts val="0"/>
              </a:spcAft>
              <a:buSzPts val="1600"/>
              <a:buChar char="●"/>
              <a:defRPr sz="1600"/>
            </a:lvl7pPr>
            <a:lvl8pPr indent="-330200" lvl="7" marL="3657600" algn="ctr">
              <a:spcBef>
                <a:spcPts val="0"/>
              </a:spcBef>
              <a:spcAft>
                <a:spcPts val="0"/>
              </a:spcAft>
              <a:buSzPts val="1600"/>
              <a:buChar char="○"/>
              <a:defRPr sz="1600"/>
            </a:lvl8pPr>
            <a:lvl9pPr indent="-330200" lvl="8" marL="4114800" algn="ctr">
              <a:spcBef>
                <a:spcPts val="0"/>
              </a:spcBef>
              <a:spcAft>
                <a:spcPts val="0"/>
              </a:spcAft>
              <a:buSzPts val="1600"/>
              <a:buChar char="■"/>
              <a:defRPr sz="1600"/>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CUSTOM">
    <p:spTree>
      <p:nvGrpSpPr>
        <p:cNvPr id="151" name="Shape 151"/>
        <p:cNvGrpSpPr/>
        <p:nvPr/>
      </p:nvGrpSpPr>
      <p:grpSpPr>
        <a:xfrm>
          <a:off x="0" y="0"/>
          <a:ext cx="0" cy="0"/>
          <a:chOff x="0" y="0"/>
          <a:chExt cx="0" cy="0"/>
        </a:xfrm>
      </p:grpSpPr>
      <p:sp>
        <p:nvSpPr>
          <p:cNvPr id="152" name="Google Shape;152;p22"/>
          <p:cNvSpPr txBox="1"/>
          <p:nvPr>
            <p:ph type="title"/>
          </p:nvPr>
        </p:nvSpPr>
        <p:spPr>
          <a:xfrm>
            <a:off x="285750" y="1555350"/>
            <a:ext cx="7291500" cy="3422400"/>
          </a:xfrm>
          <a:prstGeom prst="rect">
            <a:avLst/>
          </a:prstGeom>
        </p:spPr>
        <p:txBody>
          <a:bodyPr anchorCtr="0" anchor="t" bIns="91425" lIns="91425" spcFirstLastPara="1" rIns="91425" wrap="square" tIns="91425">
            <a:normAutofit/>
          </a:bodyPr>
          <a:lstStyle>
            <a:lvl1pPr lvl="0">
              <a:lnSpc>
                <a:spcPct val="90000"/>
              </a:lnSpc>
              <a:spcBef>
                <a:spcPts val="0"/>
              </a:spcBef>
              <a:spcAft>
                <a:spcPts val="0"/>
              </a:spcAft>
              <a:buSzPts val="30000"/>
              <a:buNone/>
              <a:defRPr sz="300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3" name="Google Shape;153;p22"/>
          <p:cNvSpPr txBox="1"/>
          <p:nvPr>
            <p:ph idx="1" type="body"/>
          </p:nvPr>
        </p:nvSpPr>
        <p:spPr>
          <a:xfrm>
            <a:off x="7256675" y="1827175"/>
            <a:ext cx="1767600" cy="2382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Font typeface="Roboto Mono"/>
              <a:buChar char="●"/>
              <a:defRPr b="1" sz="1000">
                <a:latin typeface="Roboto Mono"/>
                <a:ea typeface="Roboto Mono"/>
                <a:cs typeface="Roboto Mono"/>
                <a:sym typeface="Roboto Mono"/>
              </a:defRPr>
            </a:lvl1pPr>
            <a:lvl2pPr indent="-292100" lvl="1" marL="914400">
              <a:spcBef>
                <a:spcPts val="0"/>
              </a:spcBef>
              <a:spcAft>
                <a:spcPts val="0"/>
              </a:spcAft>
              <a:buSzPts val="1000"/>
              <a:buFont typeface="Roboto Mono"/>
              <a:buChar char="○"/>
              <a:defRPr b="1" sz="1000">
                <a:latin typeface="Roboto Mono"/>
                <a:ea typeface="Roboto Mono"/>
                <a:cs typeface="Roboto Mono"/>
                <a:sym typeface="Roboto Mono"/>
              </a:defRPr>
            </a:lvl2pPr>
            <a:lvl3pPr indent="-292100" lvl="2" marL="1371600">
              <a:spcBef>
                <a:spcPts val="0"/>
              </a:spcBef>
              <a:spcAft>
                <a:spcPts val="0"/>
              </a:spcAft>
              <a:buSzPts val="1000"/>
              <a:buFont typeface="Roboto Mono"/>
              <a:buChar char="■"/>
              <a:defRPr b="1" sz="1000">
                <a:latin typeface="Roboto Mono"/>
                <a:ea typeface="Roboto Mono"/>
                <a:cs typeface="Roboto Mono"/>
                <a:sym typeface="Roboto Mono"/>
              </a:defRPr>
            </a:lvl3pPr>
            <a:lvl4pPr indent="-292100" lvl="3" marL="1828800">
              <a:spcBef>
                <a:spcPts val="0"/>
              </a:spcBef>
              <a:spcAft>
                <a:spcPts val="0"/>
              </a:spcAft>
              <a:buSzPts val="1000"/>
              <a:buFont typeface="Roboto Mono"/>
              <a:buChar char="●"/>
              <a:defRPr b="1" sz="1000">
                <a:latin typeface="Roboto Mono"/>
                <a:ea typeface="Roboto Mono"/>
                <a:cs typeface="Roboto Mono"/>
                <a:sym typeface="Roboto Mono"/>
              </a:defRPr>
            </a:lvl4pPr>
            <a:lvl5pPr indent="-292100" lvl="4" marL="2286000">
              <a:spcBef>
                <a:spcPts val="0"/>
              </a:spcBef>
              <a:spcAft>
                <a:spcPts val="0"/>
              </a:spcAft>
              <a:buSzPts val="1000"/>
              <a:buFont typeface="Roboto Mono"/>
              <a:buChar char="○"/>
              <a:defRPr b="1" sz="1000">
                <a:latin typeface="Roboto Mono"/>
                <a:ea typeface="Roboto Mono"/>
                <a:cs typeface="Roboto Mono"/>
                <a:sym typeface="Roboto Mono"/>
              </a:defRPr>
            </a:lvl5pPr>
            <a:lvl6pPr indent="-292100" lvl="5" marL="2743200">
              <a:spcBef>
                <a:spcPts val="0"/>
              </a:spcBef>
              <a:spcAft>
                <a:spcPts val="0"/>
              </a:spcAft>
              <a:buSzPts val="1000"/>
              <a:buFont typeface="Roboto Mono"/>
              <a:buChar char="■"/>
              <a:defRPr b="1" sz="1000">
                <a:latin typeface="Roboto Mono"/>
                <a:ea typeface="Roboto Mono"/>
                <a:cs typeface="Roboto Mono"/>
                <a:sym typeface="Roboto Mono"/>
              </a:defRPr>
            </a:lvl6pPr>
            <a:lvl7pPr indent="-292100" lvl="6" marL="3200400">
              <a:spcBef>
                <a:spcPts val="0"/>
              </a:spcBef>
              <a:spcAft>
                <a:spcPts val="0"/>
              </a:spcAft>
              <a:buSzPts val="1000"/>
              <a:buFont typeface="Roboto Mono"/>
              <a:buChar char="●"/>
              <a:defRPr b="1" sz="1000">
                <a:latin typeface="Roboto Mono"/>
                <a:ea typeface="Roboto Mono"/>
                <a:cs typeface="Roboto Mono"/>
                <a:sym typeface="Roboto Mono"/>
              </a:defRPr>
            </a:lvl7pPr>
            <a:lvl8pPr indent="-292100" lvl="7" marL="3657600">
              <a:spcBef>
                <a:spcPts val="0"/>
              </a:spcBef>
              <a:spcAft>
                <a:spcPts val="0"/>
              </a:spcAft>
              <a:buSzPts val="1000"/>
              <a:buFont typeface="Roboto Mono"/>
              <a:buChar char="○"/>
              <a:defRPr b="1" sz="1000">
                <a:latin typeface="Roboto Mono"/>
                <a:ea typeface="Roboto Mono"/>
                <a:cs typeface="Roboto Mono"/>
                <a:sym typeface="Roboto Mono"/>
              </a:defRPr>
            </a:lvl8pPr>
            <a:lvl9pPr indent="-292100" lvl="8" marL="4114800">
              <a:spcBef>
                <a:spcPts val="0"/>
              </a:spcBef>
              <a:spcAft>
                <a:spcPts val="0"/>
              </a:spcAft>
              <a:buSzPts val="1000"/>
              <a:buFont typeface="Roboto Mono"/>
              <a:buChar char="■"/>
              <a:defRPr b="1" sz="1000">
                <a:latin typeface="Roboto Mono"/>
                <a:ea typeface="Roboto Mono"/>
                <a:cs typeface="Roboto Mono"/>
                <a:sym typeface="Roboto Mono"/>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CUSTOM_1">
    <p:bg>
      <p:bgPr>
        <a:solidFill>
          <a:schemeClr val="dk1"/>
        </a:solidFill>
      </p:bgPr>
    </p:bg>
    <p:spTree>
      <p:nvGrpSpPr>
        <p:cNvPr id="154" name="Shape 154"/>
        <p:cNvGrpSpPr/>
        <p:nvPr/>
      </p:nvGrpSpPr>
      <p:grpSpPr>
        <a:xfrm>
          <a:off x="0" y="0"/>
          <a:ext cx="0" cy="0"/>
          <a:chOff x="0" y="0"/>
          <a:chExt cx="0" cy="0"/>
        </a:xfrm>
      </p:grpSpPr>
      <p:sp>
        <p:nvSpPr>
          <p:cNvPr id="155" name="Google Shape;155;p23"/>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600"/>
              <a:buNone/>
              <a:defRPr b="0" sz="6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156" name="Google Shape;156;p23"/>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Clr>
                <a:schemeClr val="lt1"/>
              </a:buClr>
              <a:buSzPts val="600"/>
              <a:buNone/>
              <a:defRPr b="0" sz="600">
                <a:solidFill>
                  <a:schemeClr val="lt1"/>
                </a:solidFill>
              </a:defRPr>
            </a:lvl1pPr>
            <a:lvl2pPr lvl="1" algn="r">
              <a:spcBef>
                <a:spcPts val="0"/>
              </a:spcBef>
              <a:spcAft>
                <a:spcPts val="0"/>
              </a:spcAft>
              <a:buClr>
                <a:schemeClr val="lt1"/>
              </a:buClr>
              <a:buSzPts val="2800"/>
              <a:buNone/>
              <a:defRPr>
                <a:solidFill>
                  <a:schemeClr val="lt1"/>
                </a:solidFill>
              </a:defRPr>
            </a:lvl2pPr>
            <a:lvl3pPr lvl="2" algn="r">
              <a:spcBef>
                <a:spcPts val="0"/>
              </a:spcBef>
              <a:spcAft>
                <a:spcPts val="0"/>
              </a:spcAft>
              <a:buClr>
                <a:schemeClr val="lt1"/>
              </a:buClr>
              <a:buSzPts val="2800"/>
              <a:buNone/>
              <a:defRPr>
                <a:solidFill>
                  <a:schemeClr val="lt1"/>
                </a:solidFill>
              </a:defRPr>
            </a:lvl3pPr>
            <a:lvl4pPr lvl="3" algn="r">
              <a:spcBef>
                <a:spcPts val="0"/>
              </a:spcBef>
              <a:spcAft>
                <a:spcPts val="0"/>
              </a:spcAft>
              <a:buClr>
                <a:schemeClr val="lt1"/>
              </a:buClr>
              <a:buSzPts val="2800"/>
              <a:buNone/>
              <a:defRPr>
                <a:solidFill>
                  <a:schemeClr val="lt1"/>
                </a:solidFill>
              </a:defRPr>
            </a:lvl4pPr>
            <a:lvl5pPr lvl="4" algn="r">
              <a:spcBef>
                <a:spcPts val="0"/>
              </a:spcBef>
              <a:spcAft>
                <a:spcPts val="0"/>
              </a:spcAft>
              <a:buClr>
                <a:schemeClr val="lt1"/>
              </a:buClr>
              <a:buSzPts val="2800"/>
              <a:buNone/>
              <a:defRPr>
                <a:solidFill>
                  <a:schemeClr val="lt1"/>
                </a:solidFill>
              </a:defRPr>
            </a:lvl5pPr>
            <a:lvl6pPr lvl="5" algn="r">
              <a:spcBef>
                <a:spcPts val="0"/>
              </a:spcBef>
              <a:spcAft>
                <a:spcPts val="0"/>
              </a:spcAft>
              <a:buClr>
                <a:schemeClr val="lt1"/>
              </a:buClr>
              <a:buSzPts val="2800"/>
              <a:buNone/>
              <a:defRPr>
                <a:solidFill>
                  <a:schemeClr val="lt1"/>
                </a:solidFill>
              </a:defRPr>
            </a:lvl6pPr>
            <a:lvl7pPr lvl="6" algn="r">
              <a:spcBef>
                <a:spcPts val="0"/>
              </a:spcBef>
              <a:spcAft>
                <a:spcPts val="0"/>
              </a:spcAft>
              <a:buClr>
                <a:schemeClr val="lt1"/>
              </a:buClr>
              <a:buSzPts val="2800"/>
              <a:buNone/>
              <a:defRPr>
                <a:solidFill>
                  <a:schemeClr val="lt1"/>
                </a:solidFill>
              </a:defRPr>
            </a:lvl7pPr>
            <a:lvl8pPr lvl="7" algn="r">
              <a:spcBef>
                <a:spcPts val="0"/>
              </a:spcBef>
              <a:spcAft>
                <a:spcPts val="0"/>
              </a:spcAft>
              <a:buClr>
                <a:schemeClr val="lt1"/>
              </a:buClr>
              <a:buSzPts val="2800"/>
              <a:buNone/>
              <a:defRPr>
                <a:solidFill>
                  <a:schemeClr val="lt1"/>
                </a:solidFill>
              </a:defRPr>
            </a:lvl8pPr>
            <a:lvl9pPr lvl="8" algn="r">
              <a:spcBef>
                <a:spcPts val="0"/>
              </a:spcBef>
              <a:spcAft>
                <a:spcPts val="0"/>
              </a:spcAft>
              <a:buClr>
                <a:schemeClr val="lt1"/>
              </a:buClr>
              <a:buSzPts val="2800"/>
              <a:buNone/>
              <a:defRPr>
                <a:solidFill>
                  <a:schemeClr val="lt1"/>
                </a:solidFill>
              </a:defRPr>
            </a:lvl9pPr>
          </a:lstStyle>
          <a:p/>
        </p:txBody>
      </p:sp>
      <p:sp>
        <p:nvSpPr>
          <p:cNvPr id="157" name="Google Shape;157;p23"/>
          <p:cNvSpPr txBox="1"/>
          <p:nvPr>
            <p:ph idx="1" type="body"/>
          </p:nvPr>
        </p:nvSpPr>
        <p:spPr>
          <a:xfrm>
            <a:off x="226525" y="1850026"/>
            <a:ext cx="8673000" cy="1931100"/>
          </a:xfrm>
          <a:prstGeom prst="rect">
            <a:avLst/>
          </a:prstGeom>
        </p:spPr>
        <p:txBody>
          <a:bodyPr anchorCtr="0" anchor="t" bIns="91425" lIns="91425" spcFirstLastPara="1" rIns="91425" wrap="square" tIns="91425">
            <a:noAutofit/>
          </a:bodyPr>
          <a:lstStyle>
            <a:lvl1pPr indent="-412750" lvl="0" marL="457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1pPr>
            <a:lvl2pPr indent="-412750" lvl="1" marL="914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2pPr>
            <a:lvl3pPr indent="-412750" lvl="2" marL="1371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3pPr>
            <a:lvl4pPr indent="-412750" lvl="3" marL="1828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4pPr>
            <a:lvl5pPr indent="-412750" lvl="4" marL="22860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5pPr>
            <a:lvl6pPr indent="-412750" lvl="5" marL="27432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6pPr>
            <a:lvl7pPr indent="-412750" lvl="6" marL="32004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7pPr>
            <a:lvl8pPr indent="-412750" lvl="7" marL="36576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8pPr>
            <a:lvl9pPr indent="-412750" lvl="8" marL="4114800">
              <a:lnSpc>
                <a:spcPct val="90000"/>
              </a:lnSpc>
              <a:spcBef>
                <a:spcPts val="0"/>
              </a:spcBef>
              <a:spcAft>
                <a:spcPts val="0"/>
              </a:spcAft>
              <a:buClr>
                <a:schemeClr val="lt1"/>
              </a:buClr>
              <a:buSzPts val="2900"/>
              <a:buFont typeface="Inter Medium"/>
              <a:buChar char="■"/>
              <a:defRPr sz="2900">
                <a:solidFill>
                  <a:schemeClr val="lt1"/>
                </a:solidFill>
                <a:latin typeface="Inter Medium"/>
                <a:ea typeface="Inter Medium"/>
                <a:cs typeface="Inter Medium"/>
                <a:sym typeface="Inter Medium"/>
              </a:defRPr>
            </a:lvl9pPr>
          </a:lstStyle>
          <a:p/>
        </p:txBody>
      </p:sp>
      <p:sp>
        <p:nvSpPr>
          <p:cNvPr id="158" name="Google Shape;158;p23"/>
          <p:cNvSpPr txBox="1"/>
          <p:nvPr/>
        </p:nvSpPr>
        <p:spPr>
          <a:xfrm>
            <a:off x="48250" y="482279"/>
            <a:ext cx="1647300" cy="80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0000">
                <a:solidFill>
                  <a:schemeClr val="lt1"/>
                </a:solidFill>
                <a:latin typeface="Inter"/>
                <a:ea typeface="Inter"/>
                <a:cs typeface="Inter"/>
                <a:sym typeface="Inter"/>
              </a:rPr>
              <a:t>“</a:t>
            </a:r>
            <a:endParaRPr b="1" sz="20000">
              <a:solidFill>
                <a:schemeClr val="lt1"/>
              </a:solidFill>
              <a:latin typeface="Inter"/>
              <a:ea typeface="Inter"/>
              <a:cs typeface="Inter"/>
              <a:sym typeface="Inte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and image">
  <p:cSld name="CUSTOM_1_1">
    <p:bg>
      <p:bgPr>
        <a:solidFill>
          <a:schemeClr val="dk1"/>
        </a:solidFill>
      </p:bgPr>
    </p:bg>
    <p:spTree>
      <p:nvGrpSpPr>
        <p:cNvPr id="159" name="Shape 159"/>
        <p:cNvGrpSpPr/>
        <p:nvPr/>
      </p:nvGrpSpPr>
      <p:grpSpPr>
        <a:xfrm>
          <a:off x="0" y="0"/>
          <a:ext cx="0" cy="0"/>
          <a:chOff x="0" y="0"/>
          <a:chExt cx="0" cy="0"/>
        </a:xfrm>
      </p:grpSpPr>
      <p:sp>
        <p:nvSpPr>
          <p:cNvPr id="160" name="Google Shape;160;p24"/>
          <p:cNvSpPr/>
          <p:nvPr>
            <p:ph idx="2" type="pic"/>
          </p:nvPr>
        </p:nvSpPr>
        <p:spPr>
          <a:xfrm>
            <a:off x="338100" y="480450"/>
            <a:ext cx="3785400" cy="4438800"/>
          </a:xfrm>
          <a:prstGeom prst="rect">
            <a:avLst/>
          </a:prstGeom>
          <a:noFill/>
          <a:ln cap="flat" cmpd="sng" w="9525">
            <a:solidFill>
              <a:schemeClr val="lt1"/>
            </a:solidFill>
            <a:prstDash val="solid"/>
            <a:round/>
            <a:headEnd len="sm" w="sm" type="none"/>
            <a:tailEnd len="sm" w="sm" type="none"/>
          </a:ln>
        </p:spPr>
      </p:sp>
      <p:sp>
        <p:nvSpPr>
          <p:cNvPr id="161" name="Google Shape;161;p24"/>
          <p:cNvSpPr txBox="1"/>
          <p:nvPr>
            <p:ph idx="1" type="body"/>
          </p:nvPr>
        </p:nvSpPr>
        <p:spPr>
          <a:xfrm>
            <a:off x="4355225" y="3379725"/>
            <a:ext cx="4512900" cy="1557000"/>
          </a:xfrm>
          <a:prstGeom prst="rect">
            <a:avLst/>
          </a:prstGeom>
        </p:spPr>
        <p:txBody>
          <a:bodyPr anchorCtr="0" anchor="b" bIns="91425" lIns="91425" spcFirstLastPara="1" rIns="91425" wrap="square" tIns="91425">
            <a:noAutofit/>
          </a:bodyPr>
          <a:lstStyle>
            <a:lvl1pPr indent="-355600" lvl="0" marL="457200">
              <a:lnSpc>
                <a:spcPct val="90000"/>
              </a:lnSpc>
              <a:spcBef>
                <a:spcPts val="0"/>
              </a:spcBef>
              <a:spcAft>
                <a:spcPts val="0"/>
              </a:spcAft>
              <a:buClr>
                <a:schemeClr val="lt1"/>
              </a:buClr>
              <a:buSzPts val="2000"/>
              <a:buChar char="●"/>
              <a:defRPr sz="2000">
                <a:solidFill>
                  <a:schemeClr val="lt1"/>
                </a:solidFill>
              </a:defRPr>
            </a:lvl1pPr>
            <a:lvl2pPr indent="-355600" lvl="1" marL="914400">
              <a:lnSpc>
                <a:spcPct val="90000"/>
              </a:lnSpc>
              <a:spcBef>
                <a:spcPts val="0"/>
              </a:spcBef>
              <a:spcAft>
                <a:spcPts val="0"/>
              </a:spcAft>
              <a:buClr>
                <a:schemeClr val="lt1"/>
              </a:buClr>
              <a:buSzPts val="2000"/>
              <a:buChar char="○"/>
              <a:defRPr sz="2000">
                <a:solidFill>
                  <a:schemeClr val="lt1"/>
                </a:solidFill>
              </a:defRPr>
            </a:lvl2pPr>
            <a:lvl3pPr indent="-355600" lvl="2" marL="1371600">
              <a:lnSpc>
                <a:spcPct val="90000"/>
              </a:lnSpc>
              <a:spcBef>
                <a:spcPts val="0"/>
              </a:spcBef>
              <a:spcAft>
                <a:spcPts val="0"/>
              </a:spcAft>
              <a:buClr>
                <a:schemeClr val="lt1"/>
              </a:buClr>
              <a:buSzPts val="2000"/>
              <a:buChar char="■"/>
              <a:defRPr sz="2000">
                <a:solidFill>
                  <a:schemeClr val="lt1"/>
                </a:solidFill>
              </a:defRPr>
            </a:lvl3pPr>
            <a:lvl4pPr indent="-355600" lvl="3" marL="1828800">
              <a:lnSpc>
                <a:spcPct val="90000"/>
              </a:lnSpc>
              <a:spcBef>
                <a:spcPts val="0"/>
              </a:spcBef>
              <a:spcAft>
                <a:spcPts val="0"/>
              </a:spcAft>
              <a:buClr>
                <a:schemeClr val="lt1"/>
              </a:buClr>
              <a:buSzPts val="2000"/>
              <a:buChar char="●"/>
              <a:defRPr sz="2000">
                <a:solidFill>
                  <a:schemeClr val="lt1"/>
                </a:solidFill>
              </a:defRPr>
            </a:lvl4pPr>
            <a:lvl5pPr indent="-355600" lvl="4" marL="2286000">
              <a:lnSpc>
                <a:spcPct val="90000"/>
              </a:lnSpc>
              <a:spcBef>
                <a:spcPts val="0"/>
              </a:spcBef>
              <a:spcAft>
                <a:spcPts val="0"/>
              </a:spcAft>
              <a:buClr>
                <a:schemeClr val="lt1"/>
              </a:buClr>
              <a:buSzPts val="2000"/>
              <a:buChar char="○"/>
              <a:defRPr sz="2000">
                <a:solidFill>
                  <a:schemeClr val="lt1"/>
                </a:solidFill>
              </a:defRPr>
            </a:lvl5pPr>
            <a:lvl6pPr indent="-355600" lvl="5" marL="2743200">
              <a:lnSpc>
                <a:spcPct val="90000"/>
              </a:lnSpc>
              <a:spcBef>
                <a:spcPts val="0"/>
              </a:spcBef>
              <a:spcAft>
                <a:spcPts val="0"/>
              </a:spcAft>
              <a:buClr>
                <a:schemeClr val="lt1"/>
              </a:buClr>
              <a:buSzPts val="2000"/>
              <a:buChar char="■"/>
              <a:defRPr sz="2000">
                <a:solidFill>
                  <a:schemeClr val="lt1"/>
                </a:solidFill>
              </a:defRPr>
            </a:lvl6pPr>
            <a:lvl7pPr indent="-355600" lvl="6" marL="3200400">
              <a:lnSpc>
                <a:spcPct val="90000"/>
              </a:lnSpc>
              <a:spcBef>
                <a:spcPts val="0"/>
              </a:spcBef>
              <a:spcAft>
                <a:spcPts val="0"/>
              </a:spcAft>
              <a:buClr>
                <a:schemeClr val="lt1"/>
              </a:buClr>
              <a:buSzPts val="2000"/>
              <a:buChar char="●"/>
              <a:defRPr sz="2000">
                <a:solidFill>
                  <a:schemeClr val="lt1"/>
                </a:solidFill>
              </a:defRPr>
            </a:lvl7pPr>
            <a:lvl8pPr indent="-355600" lvl="7" marL="3657600">
              <a:lnSpc>
                <a:spcPct val="90000"/>
              </a:lnSpc>
              <a:spcBef>
                <a:spcPts val="0"/>
              </a:spcBef>
              <a:spcAft>
                <a:spcPts val="0"/>
              </a:spcAft>
              <a:buClr>
                <a:schemeClr val="lt1"/>
              </a:buClr>
              <a:buSzPts val="2000"/>
              <a:buChar char="○"/>
              <a:defRPr sz="2000">
                <a:solidFill>
                  <a:schemeClr val="lt1"/>
                </a:solidFill>
              </a:defRPr>
            </a:lvl8pPr>
            <a:lvl9pPr indent="-355600" lvl="8" marL="4114800">
              <a:lnSpc>
                <a:spcPct val="90000"/>
              </a:lnSpc>
              <a:spcBef>
                <a:spcPts val="0"/>
              </a:spcBef>
              <a:spcAft>
                <a:spcPts val="0"/>
              </a:spcAft>
              <a:buClr>
                <a:schemeClr val="lt1"/>
              </a:buClr>
              <a:buSzPts val="2000"/>
              <a:buChar char="■"/>
              <a:defRPr sz="2000">
                <a:solidFill>
                  <a:schemeClr val="lt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and image">
  <p:cSld name="CUSTOM_2">
    <p:spTree>
      <p:nvGrpSpPr>
        <p:cNvPr id="162" name="Shape 162"/>
        <p:cNvGrpSpPr/>
        <p:nvPr/>
      </p:nvGrpSpPr>
      <p:grpSpPr>
        <a:xfrm>
          <a:off x="0" y="0"/>
          <a:ext cx="0" cy="0"/>
          <a:chOff x="0" y="0"/>
          <a:chExt cx="0" cy="0"/>
        </a:xfrm>
      </p:grpSpPr>
      <p:sp>
        <p:nvSpPr>
          <p:cNvPr id="163" name="Google Shape;163;p25"/>
          <p:cNvSpPr/>
          <p:nvPr>
            <p:ph idx="2" type="pic"/>
          </p:nvPr>
        </p:nvSpPr>
        <p:spPr>
          <a:xfrm>
            <a:off x="226500" y="2357750"/>
            <a:ext cx="8691000" cy="2559300"/>
          </a:xfrm>
          <a:prstGeom prst="rect">
            <a:avLst/>
          </a:prstGeom>
          <a:noFill/>
          <a:ln cap="flat" cmpd="sng" w="9525">
            <a:solidFill>
              <a:schemeClr val="dk1"/>
            </a:solidFill>
            <a:prstDash val="solid"/>
            <a:round/>
            <a:headEnd len="sm" w="sm" type="none"/>
            <a:tailEnd len="sm" w="sm" type="none"/>
          </a:ln>
        </p:spPr>
      </p:sp>
      <p:sp>
        <p:nvSpPr>
          <p:cNvPr id="164" name="Google Shape;164;p25"/>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65" name="Google Shape;165;p25"/>
          <p:cNvSpPr txBox="1"/>
          <p:nvPr>
            <p:ph idx="3"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166" name="Google Shape;166;p25"/>
          <p:cNvSpPr txBox="1"/>
          <p:nvPr>
            <p:ph idx="1" type="subTitle"/>
          </p:nvPr>
        </p:nvSpPr>
        <p:spPr>
          <a:xfrm>
            <a:off x="226525" y="700225"/>
            <a:ext cx="2157900" cy="1575900"/>
          </a:xfrm>
          <a:prstGeom prst="rect">
            <a:avLst/>
          </a:prstGeom>
        </p:spPr>
        <p:txBody>
          <a:bodyPr anchorCtr="0" anchor="ctr" bIns="91425" lIns="91425" spcFirstLastPara="1" rIns="91425" wrap="square" tIns="91425">
            <a:noAutofit/>
          </a:bodyPr>
          <a:lstStyle>
            <a:lvl1pPr lvl="0">
              <a:lnSpc>
                <a:spcPct val="90000"/>
              </a:lnSpc>
              <a:spcBef>
                <a:spcPts val="0"/>
              </a:spcBef>
              <a:spcAft>
                <a:spcPts val="0"/>
              </a:spcAft>
              <a:buSzPts val="11200"/>
              <a:buNone/>
              <a:defRPr b="1" sz="11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25"/>
          <p:cNvSpPr txBox="1"/>
          <p:nvPr>
            <p:ph idx="4" type="body"/>
          </p:nvPr>
        </p:nvSpPr>
        <p:spPr>
          <a:xfrm>
            <a:off x="2492925" y="700283"/>
            <a:ext cx="6424500" cy="1575900"/>
          </a:xfrm>
          <a:prstGeom prst="rect">
            <a:avLst/>
          </a:prstGeom>
        </p:spPr>
        <p:txBody>
          <a:bodyPr anchorCtr="0" anchor="ctr" bIns="91425" lIns="91425" spcFirstLastPara="1" rIns="91425" wrap="square" tIns="91425">
            <a:noAutofit/>
          </a:bodyPr>
          <a:lstStyle>
            <a:lvl1pPr indent="-355600" lvl="0" marL="4572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1pPr>
            <a:lvl2pPr indent="-355600" lvl="1" marL="9144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2pPr>
            <a:lvl3pPr indent="-355600" lvl="2" marL="13716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3pPr>
            <a:lvl4pPr indent="-355600" lvl="3" marL="18288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4pPr>
            <a:lvl5pPr indent="-355600" lvl="4" marL="22860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5pPr>
            <a:lvl6pPr indent="-355600" lvl="5" marL="27432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6pPr>
            <a:lvl7pPr indent="-355600" lvl="6" marL="32004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7pPr>
            <a:lvl8pPr indent="-355600" lvl="7" marL="36576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8pPr>
            <a:lvl9pPr indent="-355600" lvl="8" marL="4114800">
              <a:lnSpc>
                <a:spcPct val="90000"/>
              </a:lnSpc>
              <a:spcBef>
                <a:spcPts val="0"/>
              </a:spcBef>
              <a:spcAft>
                <a:spcPts val="0"/>
              </a:spcAft>
              <a:buSzPts val="2000"/>
              <a:buFont typeface="Inter Medium"/>
              <a:buChar char="■"/>
              <a:defRPr sz="2000">
                <a:latin typeface="Inter Medium"/>
                <a:ea typeface="Inter Medium"/>
                <a:cs typeface="Inter Medium"/>
                <a:sym typeface="Inter Medium"/>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section title and description">
  <p:cSld name="CUSTOM_2_1">
    <p:spTree>
      <p:nvGrpSpPr>
        <p:cNvPr id="168" name="Shape 168"/>
        <p:cNvGrpSpPr/>
        <p:nvPr/>
      </p:nvGrpSpPr>
      <p:grpSpPr>
        <a:xfrm>
          <a:off x="0" y="0"/>
          <a:ext cx="0" cy="0"/>
          <a:chOff x="0" y="0"/>
          <a:chExt cx="0" cy="0"/>
        </a:xfrm>
      </p:grpSpPr>
      <p:sp>
        <p:nvSpPr>
          <p:cNvPr id="169" name="Google Shape;169;p26"/>
          <p:cNvSpPr txBox="1"/>
          <p:nvPr>
            <p:ph type="title"/>
          </p:nvPr>
        </p:nvSpPr>
        <p:spPr>
          <a:xfrm>
            <a:off x="226525" y="630625"/>
            <a:ext cx="68103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70" name="Google Shape;170;p26"/>
          <p:cNvSpPr txBox="1"/>
          <p:nvPr>
            <p:ph idx="1" type="subTitle"/>
          </p:nvPr>
        </p:nvSpPr>
        <p:spPr>
          <a:xfrm>
            <a:off x="226525" y="3814125"/>
            <a:ext cx="2999100" cy="11226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2_1_2">
    <p:spTree>
      <p:nvGrpSpPr>
        <p:cNvPr id="171" name="Shape 171"/>
        <p:cNvGrpSpPr/>
        <p:nvPr/>
      </p:nvGrpSpPr>
      <p:grpSpPr>
        <a:xfrm>
          <a:off x="0" y="0"/>
          <a:ext cx="0" cy="0"/>
          <a:chOff x="0" y="0"/>
          <a:chExt cx="0" cy="0"/>
        </a:xfrm>
      </p:grpSpPr>
      <p:sp>
        <p:nvSpPr>
          <p:cNvPr id="172" name="Google Shape;172;p27"/>
          <p:cNvSpPr txBox="1"/>
          <p:nvPr>
            <p:ph idx="1" type="subTitle"/>
          </p:nvPr>
        </p:nvSpPr>
        <p:spPr>
          <a:xfrm>
            <a:off x="226533" y="345927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73" name="Google Shape;173;p27"/>
          <p:cNvSpPr txBox="1"/>
          <p:nvPr>
            <p:ph idx="2" type="subTitle"/>
          </p:nvPr>
        </p:nvSpPr>
        <p:spPr>
          <a:xfrm>
            <a:off x="3091450" y="345927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74" name="Google Shape;174;p27"/>
          <p:cNvSpPr txBox="1"/>
          <p:nvPr>
            <p:ph idx="3" type="subTitle"/>
          </p:nvPr>
        </p:nvSpPr>
        <p:spPr>
          <a:xfrm>
            <a:off x="5956367" y="345927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75" name="Google Shape;175;p27"/>
          <p:cNvSpPr txBox="1"/>
          <p:nvPr>
            <p:ph idx="4" type="subTitle"/>
          </p:nvPr>
        </p:nvSpPr>
        <p:spPr>
          <a:xfrm>
            <a:off x="226533" y="423682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76" name="Google Shape;176;p27"/>
          <p:cNvSpPr txBox="1"/>
          <p:nvPr>
            <p:ph idx="5" type="subTitle"/>
          </p:nvPr>
        </p:nvSpPr>
        <p:spPr>
          <a:xfrm>
            <a:off x="3091450" y="423682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77" name="Google Shape;177;p27"/>
          <p:cNvSpPr txBox="1"/>
          <p:nvPr>
            <p:ph idx="6" type="subTitle"/>
          </p:nvPr>
        </p:nvSpPr>
        <p:spPr>
          <a:xfrm>
            <a:off x="5956367" y="4236825"/>
            <a:ext cx="2605500" cy="699900"/>
          </a:xfrm>
          <a:prstGeom prst="rect">
            <a:avLst/>
          </a:prstGeom>
        </p:spPr>
        <p:txBody>
          <a:bodyPr anchorCtr="0" anchor="b" bIns="91425" lIns="91425" spcFirstLastPara="1" rIns="91425" wrap="square" tIns="91425">
            <a:norm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178" name="Google Shape;178;p27"/>
          <p:cNvSpPr txBox="1"/>
          <p:nvPr>
            <p:ph type="title"/>
          </p:nvPr>
        </p:nvSpPr>
        <p:spPr>
          <a:xfrm>
            <a:off x="226525" y="630625"/>
            <a:ext cx="68103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7300"/>
              <a:buNone/>
              <a:defRPr sz="7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2_1_1">
    <p:bg>
      <p:bgPr>
        <a:solidFill>
          <a:schemeClr val="dk1"/>
        </a:solidFill>
      </p:bgPr>
    </p:bg>
    <p:spTree>
      <p:nvGrpSpPr>
        <p:cNvPr id="179" name="Shape 179"/>
        <p:cNvGrpSpPr/>
        <p:nvPr/>
      </p:nvGrpSpPr>
      <p:grpSpPr>
        <a:xfrm>
          <a:off x="0" y="0"/>
          <a:ext cx="0" cy="0"/>
          <a:chOff x="0" y="0"/>
          <a:chExt cx="0" cy="0"/>
        </a:xfrm>
      </p:grpSpPr>
      <p:sp>
        <p:nvSpPr>
          <p:cNvPr id="180" name="Google Shape;180;p28"/>
          <p:cNvSpPr txBox="1"/>
          <p:nvPr>
            <p:ph type="title"/>
          </p:nvPr>
        </p:nvSpPr>
        <p:spPr>
          <a:xfrm>
            <a:off x="226525" y="630625"/>
            <a:ext cx="6810300" cy="2088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7300"/>
              <a:buNone/>
              <a:defRPr sz="7300">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181" name="Google Shape;181;p28"/>
          <p:cNvSpPr txBox="1"/>
          <p:nvPr>
            <p:ph idx="1" type="subTitle"/>
          </p:nvPr>
        </p:nvSpPr>
        <p:spPr>
          <a:xfrm>
            <a:off x="226525" y="3814125"/>
            <a:ext cx="2999100" cy="11226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2000"/>
              <a:buNone/>
              <a:defRPr sz="2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two images">
  <p:cSld name="CUSTOM_3">
    <p:spTree>
      <p:nvGrpSpPr>
        <p:cNvPr id="182" name="Shape 182"/>
        <p:cNvGrpSpPr/>
        <p:nvPr/>
      </p:nvGrpSpPr>
      <p:grpSpPr>
        <a:xfrm>
          <a:off x="0" y="0"/>
          <a:ext cx="0" cy="0"/>
          <a:chOff x="0" y="0"/>
          <a:chExt cx="0" cy="0"/>
        </a:xfrm>
      </p:grpSpPr>
      <p:sp>
        <p:nvSpPr>
          <p:cNvPr id="183" name="Google Shape;183;p29"/>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4" name="Google Shape;184;p29"/>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185" name="Google Shape;185;p29"/>
          <p:cNvSpPr txBox="1"/>
          <p:nvPr>
            <p:ph idx="1" type="body"/>
          </p:nvPr>
        </p:nvSpPr>
        <p:spPr>
          <a:xfrm>
            <a:off x="226525" y="2080445"/>
            <a:ext cx="29247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186" name="Google Shape;186;p29"/>
          <p:cNvSpPr txBox="1"/>
          <p:nvPr>
            <p:ph idx="3" type="title"/>
          </p:nvPr>
        </p:nvSpPr>
        <p:spPr>
          <a:xfrm>
            <a:off x="226525" y="1271100"/>
            <a:ext cx="29247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sp>
        <p:nvSpPr>
          <p:cNvPr id="187" name="Google Shape;187;p29"/>
          <p:cNvSpPr/>
          <p:nvPr>
            <p:ph idx="4" type="pic"/>
          </p:nvPr>
        </p:nvSpPr>
        <p:spPr>
          <a:xfrm>
            <a:off x="3368775" y="226625"/>
            <a:ext cx="3733800" cy="4690500"/>
          </a:xfrm>
          <a:prstGeom prst="rect">
            <a:avLst/>
          </a:prstGeom>
          <a:noFill/>
          <a:ln cap="flat" cmpd="sng" w="9525">
            <a:solidFill>
              <a:schemeClr val="dk1"/>
            </a:solidFill>
            <a:prstDash val="solid"/>
            <a:round/>
            <a:headEnd len="sm" w="sm" type="none"/>
            <a:tailEnd len="sm" w="sm" type="none"/>
          </a:ln>
        </p:spPr>
      </p:sp>
      <p:sp>
        <p:nvSpPr>
          <p:cNvPr id="188" name="Google Shape;188;p29"/>
          <p:cNvSpPr/>
          <p:nvPr>
            <p:ph idx="5" type="pic"/>
          </p:nvPr>
        </p:nvSpPr>
        <p:spPr>
          <a:xfrm>
            <a:off x="7320200" y="1391900"/>
            <a:ext cx="1597200" cy="1970400"/>
          </a:xfrm>
          <a:prstGeom prst="rect">
            <a:avLst/>
          </a:prstGeom>
          <a:noFill/>
          <a:ln cap="flat" cmpd="sng" w="9525">
            <a:solidFill>
              <a:schemeClr val="dk1"/>
            </a:solidFill>
            <a:prstDash val="solid"/>
            <a:round/>
            <a:headEnd len="sm" w="sm" type="none"/>
            <a:tailEnd len="sm" w="sm" type="none"/>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wo storyboards">
  <p:cSld name="CUSTOM_3_2">
    <p:spTree>
      <p:nvGrpSpPr>
        <p:cNvPr id="189" name="Shape 189"/>
        <p:cNvGrpSpPr/>
        <p:nvPr/>
      </p:nvGrpSpPr>
      <p:grpSpPr>
        <a:xfrm>
          <a:off x="0" y="0"/>
          <a:ext cx="0" cy="0"/>
          <a:chOff x="0" y="0"/>
          <a:chExt cx="0" cy="0"/>
        </a:xfrm>
      </p:grpSpPr>
      <p:sp>
        <p:nvSpPr>
          <p:cNvPr id="190" name="Google Shape;190;p30"/>
          <p:cNvSpPr/>
          <p:nvPr>
            <p:ph idx="2" type="pic"/>
          </p:nvPr>
        </p:nvSpPr>
        <p:spPr>
          <a:xfrm>
            <a:off x="-5225" y="713825"/>
            <a:ext cx="4571700" cy="2795700"/>
          </a:xfrm>
          <a:prstGeom prst="rect">
            <a:avLst/>
          </a:prstGeom>
          <a:noFill/>
          <a:ln>
            <a:noFill/>
          </a:ln>
        </p:spPr>
      </p:sp>
      <p:sp>
        <p:nvSpPr>
          <p:cNvPr id="191" name="Google Shape;191;p30"/>
          <p:cNvSpPr txBox="1"/>
          <p:nvPr>
            <p:ph type="title"/>
          </p:nvPr>
        </p:nvSpPr>
        <p:spPr>
          <a:xfrm>
            <a:off x="180475" y="3632700"/>
            <a:ext cx="42003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192" name="Google Shape;192;p30"/>
          <p:cNvSpPr txBox="1"/>
          <p:nvPr>
            <p:ph idx="1" type="body"/>
          </p:nvPr>
        </p:nvSpPr>
        <p:spPr>
          <a:xfrm>
            <a:off x="180475" y="4133502"/>
            <a:ext cx="42003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
        <p:nvSpPr>
          <p:cNvPr id="193" name="Google Shape;193;p30"/>
          <p:cNvSpPr txBox="1"/>
          <p:nvPr>
            <p:ph idx="3" type="title"/>
          </p:nvPr>
        </p:nvSpPr>
        <p:spPr>
          <a:xfrm>
            <a:off x="322275" y="116625"/>
            <a:ext cx="8494800" cy="3936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cxnSp>
        <p:nvCxnSpPr>
          <p:cNvPr id="194" name="Google Shape;194;p30"/>
          <p:cNvCxnSpPr/>
          <p:nvPr/>
        </p:nvCxnSpPr>
        <p:spPr>
          <a:xfrm>
            <a:off x="4572000" y="709150"/>
            <a:ext cx="0" cy="4443300"/>
          </a:xfrm>
          <a:prstGeom prst="straightConnector1">
            <a:avLst/>
          </a:prstGeom>
          <a:noFill/>
          <a:ln cap="flat" cmpd="sng" w="9525">
            <a:solidFill>
              <a:schemeClr val="dk1"/>
            </a:solidFill>
            <a:prstDash val="solid"/>
            <a:round/>
            <a:headEnd len="med" w="med" type="none"/>
            <a:tailEnd len="med" w="med" type="none"/>
          </a:ln>
        </p:spPr>
      </p:cxnSp>
      <p:cxnSp>
        <p:nvCxnSpPr>
          <p:cNvPr id="195" name="Google Shape;195;p30"/>
          <p:cNvCxnSpPr/>
          <p:nvPr/>
        </p:nvCxnSpPr>
        <p:spPr>
          <a:xfrm rot="10800000">
            <a:off x="0" y="3514875"/>
            <a:ext cx="9152400" cy="0"/>
          </a:xfrm>
          <a:prstGeom prst="straightConnector1">
            <a:avLst/>
          </a:prstGeom>
          <a:noFill/>
          <a:ln cap="flat" cmpd="sng" w="9525">
            <a:solidFill>
              <a:schemeClr val="dk1"/>
            </a:solidFill>
            <a:prstDash val="solid"/>
            <a:round/>
            <a:headEnd len="med" w="med" type="none"/>
            <a:tailEnd len="med" w="med" type="none"/>
          </a:ln>
        </p:spPr>
      </p:cxnSp>
      <p:cxnSp>
        <p:nvCxnSpPr>
          <p:cNvPr id="196" name="Google Shape;196;p30"/>
          <p:cNvCxnSpPr/>
          <p:nvPr/>
        </p:nvCxnSpPr>
        <p:spPr>
          <a:xfrm rot="10800000">
            <a:off x="0" y="709575"/>
            <a:ext cx="9152400" cy="0"/>
          </a:xfrm>
          <a:prstGeom prst="straightConnector1">
            <a:avLst/>
          </a:prstGeom>
          <a:noFill/>
          <a:ln cap="flat" cmpd="sng" w="9525">
            <a:solidFill>
              <a:schemeClr val="dk1"/>
            </a:solidFill>
            <a:prstDash val="solid"/>
            <a:round/>
            <a:headEnd len="med" w="med" type="none"/>
            <a:tailEnd len="med" w="med" type="none"/>
          </a:ln>
        </p:spPr>
      </p:cxnSp>
      <p:sp>
        <p:nvSpPr>
          <p:cNvPr id="197" name="Google Shape;197;p30"/>
          <p:cNvSpPr/>
          <p:nvPr>
            <p:ph idx="4" type="pic"/>
          </p:nvPr>
        </p:nvSpPr>
        <p:spPr>
          <a:xfrm>
            <a:off x="4577525" y="713825"/>
            <a:ext cx="4571700" cy="2795700"/>
          </a:xfrm>
          <a:prstGeom prst="rect">
            <a:avLst/>
          </a:prstGeom>
          <a:noFill/>
          <a:ln>
            <a:noFill/>
          </a:ln>
        </p:spPr>
      </p:sp>
      <p:sp>
        <p:nvSpPr>
          <p:cNvPr id="198" name="Google Shape;198;p30"/>
          <p:cNvSpPr txBox="1"/>
          <p:nvPr>
            <p:ph idx="5" type="title"/>
          </p:nvPr>
        </p:nvSpPr>
        <p:spPr>
          <a:xfrm>
            <a:off x="4763225" y="3632700"/>
            <a:ext cx="4200300" cy="5007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SzPts val="1200"/>
              <a:buNone/>
              <a:defRPr sz="1200"/>
            </a:lvl1pPr>
            <a:lvl2pPr lvl="1">
              <a:lnSpc>
                <a:spcPct val="90000"/>
              </a:lnSpc>
              <a:spcBef>
                <a:spcPts val="0"/>
              </a:spcBef>
              <a:spcAft>
                <a:spcPts val="0"/>
              </a:spcAft>
              <a:buSzPts val="1200"/>
              <a:buNone/>
              <a:defRPr sz="1200"/>
            </a:lvl2pPr>
            <a:lvl3pPr lvl="2">
              <a:lnSpc>
                <a:spcPct val="90000"/>
              </a:lnSpc>
              <a:spcBef>
                <a:spcPts val="0"/>
              </a:spcBef>
              <a:spcAft>
                <a:spcPts val="0"/>
              </a:spcAft>
              <a:buSzPts val="1200"/>
              <a:buNone/>
              <a:defRPr sz="1200"/>
            </a:lvl3pPr>
            <a:lvl4pPr lvl="3">
              <a:lnSpc>
                <a:spcPct val="90000"/>
              </a:lnSpc>
              <a:spcBef>
                <a:spcPts val="0"/>
              </a:spcBef>
              <a:spcAft>
                <a:spcPts val="0"/>
              </a:spcAft>
              <a:buSzPts val="1200"/>
              <a:buNone/>
              <a:defRPr sz="1200"/>
            </a:lvl4pPr>
            <a:lvl5pPr lvl="4">
              <a:lnSpc>
                <a:spcPct val="90000"/>
              </a:lnSpc>
              <a:spcBef>
                <a:spcPts val="0"/>
              </a:spcBef>
              <a:spcAft>
                <a:spcPts val="0"/>
              </a:spcAft>
              <a:buSzPts val="1200"/>
              <a:buNone/>
              <a:defRPr sz="1200"/>
            </a:lvl5pPr>
            <a:lvl6pPr lvl="5">
              <a:lnSpc>
                <a:spcPct val="90000"/>
              </a:lnSpc>
              <a:spcBef>
                <a:spcPts val="0"/>
              </a:spcBef>
              <a:spcAft>
                <a:spcPts val="0"/>
              </a:spcAft>
              <a:buSzPts val="1200"/>
              <a:buNone/>
              <a:defRPr sz="1200"/>
            </a:lvl6pPr>
            <a:lvl7pPr lvl="6">
              <a:lnSpc>
                <a:spcPct val="90000"/>
              </a:lnSpc>
              <a:spcBef>
                <a:spcPts val="0"/>
              </a:spcBef>
              <a:spcAft>
                <a:spcPts val="0"/>
              </a:spcAft>
              <a:buSzPts val="1200"/>
              <a:buNone/>
              <a:defRPr sz="1200"/>
            </a:lvl7pPr>
            <a:lvl8pPr lvl="7">
              <a:lnSpc>
                <a:spcPct val="90000"/>
              </a:lnSpc>
              <a:spcBef>
                <a:spcPts val="0"/>
              </a:spcBef>
              <a:spcAft>
                <a:spcPts val="0"/>
              </a:spcAft>
              <a:buSzPts val="1200"/>
              <a:buNone/>
              <a:defRPr sz="1200"/>
            </a:lvl8pPr>
            <a:lvl9pPr lvl="8">
              <a:lnSpc>
                <a:spcPct val="90000"/>
              </a:lnSpc>
              <a:spcBef>
                <a:spcPts val="0"/>
              </a:spcBef>
              <a:spcAft>
                <a:spcPts val="0"/>
              </a:spcAft>
              <a:buSzPts val="1200"/>
              <a:buNone/>
              <a:defRPr sz="1200"/>
            </a:lvl9pPr>
          </a:lstStyle>
          <a:p/>
        </p:txBody>
      </p:sp>
      <p:sp>
        <p:nvSpPr>
          <p:cNvPr id="199" name="Google Shape;199;p30"/>
          <p:cNvSpPr txBox="1"/>
          <p:nvPr>
            <p:ph idx="6" type="body"/>
          </p:nvPr>
        </p:nvSpPr>
        <p:spPr>
          <a:xfrm>
            <a:off x="4763225" y="4133502"/>
            <a:ext cx="4200300" cy="70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sz="1000"/>
            </a:lvl1pPr>
            <a:lvl2pPr indent="-292100" lvl="1" marL="914400">
              <a:spcBef>
                <a:spcPts val="0"/>
              </a:spcBef>
              <a:spcAft>
                <a:spcPts val="0"/>
              </a:spcAft>
              <a:buSzPts val="1000"/>
              <a:buChar char="○"/>
              <a:defRPr sz="1000"/>
            </a:lvl2pPr>
            <a:lvl3pPr indent="-292100" lvl="2" marL="1371600">
              <a:spcBef>
                <a:spcPts val="0"/>
              </a:spcBef>
              <a:spcAft>
                <a:spcPts val="0"/>
              </a:spcAft>
              <a:buSzPts val="1000"/>
              <a:buChar char="■"/>
              <a:defRPr sz="1000"/>
            </a:lvl3pPr>
            <a:lvl4pPr indent="-292100" lvl="3" marL="1828800">
              <a:spcBef>
                <a:spcPts val="0"/>
              </a:spcBef>
              <a:spcAft>
                <a:spcPts val="0"/>
              </a:spcAft>
              <a:buSzPts val="1000"/>
              <a:buChar char="●"/>
              <a:defRPr sz="1000"/>
            </a:lvl4pPr>
            <a:lvl5pPr indent="-292100" lvl="4" marL="2286000">
              <a:spcBef>
                <a:spcPts val="0"/>
              </a:spcBef>
              <a:spcAft>
                <a:spcPts val="0"/>
              </a:spcAft>
              <a:buSzPts val="1000"/>
              <a:buChar char="○"/>
              <a:defRPr sz="1000"/>
            </a:lvl5pPr>
            <a:lvl6pPr indent="-292100" lvl="5" marL="2743200">
              <a:spcBef>
                <a:spcPts val="0"/>
              </a:spcBef>
              <a:spcAft>
                <a:spcPts val="0"/>
              </a:spcAft>
              <a:buSzPts val="1000"/>
              <a:buChar char="■"/>
              <a:defRPr sz="1000"/>
            </a:lvl6pPr>
            <a:lvl7pPr indent="-292100" lvl="6" marL="3200400">
              <a:spcBef>
                <a:spcPts val="0"/>
              </a:spcBef>
              <a:spcAft>
                <a:spcPts val="0"/>
              </a:spcAft>
              <a:buSzPts val="1000"/>
              <a:buChar char="●"/>
              <a:defRPr sz="1000"/>
            </a:lvl7pPr>
            <a:lvl8pPr indent="-292100" lvl="7" marL="3657600">
              <a:spcBef>
                <a:spcPts val="0"/>
              </a:spcBef>
              <a:spcAft>
                <a:spcPts val="0"/>
              </a:spcAft>
              <a:buSzPts val="1000"/>
              <a:buChar char="○"/>
              <a:defRPr sz="1000"/>
            </a:lvl8pPr>
            <a:lvl9pPr indent="-292100" lvl="8" marL="4114800">
              <a:spcBef>
                <a:spcPts val="0"/>
              </a:spcBef>
              <a:spcAft>
                <a:spcPts val="0"/>
              </a:spcAft>
              <a:buSzPts val="1000"/>
              <a:buChar char="■"/>
              <a:defRPr sz="1000"/>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description with phone">
  <p:cSld name="CUSTOM_3_1">
    <p:spTree>
      <p:nvGrpSpPr>
        <p:cNvPr id="200" name="Shape 200"/>
        <p:cNvGrpSpPr/>
        <p:nvPr/>
      </p:nvGrpSpPr>
      <p:grpSpPr>
        <a:xfrm>
          <a:off x="0" y="0"/>
          <a:ext cx="0" cy="0"/>
          <a:chOff x="0" y="0"/>
          <a:chExt cx="0" cy="0"/>
        </a:xfrm>
      </p:grpSpPr>
      <p:sp>
        <p:nvSpPr>
          <p:cNvPr id="201" name="Google Shape;201;p31"/>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2" name="Google Shape;202;p31"/>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203" name="Google Shape;203;p31"/>
          <p:cNvSpPr txBox="1"/>
          <p:nvPr>
            <p:ph idx="1" type="body"/>
          </p:nvPr>
        </p:nvSpPr>
        <p:spPr>
          <a:xfrm>
            <a:off x="226525" y="2080445"/>
            <a:ext cx="2924700" cy="1678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04" name="Google Shape;204;p31"/>
          <p:cNvSpPr txBox="1"/>
          <p:nvPr>
            <p:ph idx="3" type="title"/>
          </p:nvPr>
        </p:nvSpPr>
        <p:spPr>
          <a:xfrm>
            <a:off x="226525" y="1271100"/>
            <a:ext cx="2924700" cy="816600"/>
          </a:xfrm>
          <a:prstGeom prst="rect">
            <a:avLst/>
          </a:prstGeom>
        </p:spPr>
        <p:txBody>
          <a:bodyPr anchorCtr="0" anchor="b" bIns="91425" lIns="91425" spcFirstLastPara="1" rIns="91425" wrap="square" tIns="91425">
            <a:noAutofit/>
          </a:bodyPr>
          <a:lstStyle>
            <a:lvl1pPr lvl="0">
              <a:lnSpc>
                <a:spcPct val="80000"/>
              </a:lnSpc>
              <a:spcBef>
                <a:spcPts val="0"/>
              </a:spcBef>
              <a:spcAft>
                <a:spcPts val="0"/>
              </a:spcAft>
              <a:buSzPts val="2500"/>
              <a:buNone/>
              <a:defRPr sz="2500"/>
            </a:lvl1pPr>
            <a:lvl2pPr lvl="1">
              <a:lnSpc>
                <a:spcPct val="80000"/>
              </a:lnSpc>
              <a:spcBef>
                <a:spcPts val="0"/>
              </a:spcBef>
              <a:spcAft>
                <a:spcPts val="0"/>
              </a:spcAft>
              <a:buSzPts val="2500"/>
              <a:buNone/>
              <a:defRPr sz="2500"/>
            </a:lvl2pPr>
            <a:lvl3pPr lvl="2">
              <a:lnSpc>
                <a:spcPct val="80000"/>
              </a:lnSpc>
              <a:spcBef>
                <a:spcPts val="0"/>
              </a:spcBef>
              <a:spcAft>
                <a:spcPts val="0"/>
              </a:spcAft>
              <a:buSzPts val="2500"/>
              <a:buNone/>
              <a:defRPr sz="2500"/>
            </a:lvl3pPr>
            <a:lvl4pPr lvl="3">
              <a:lnSpc>
                <a:spcPct val="80000"/>
              </a:lnSpc>
              <a:spcBef>
                <a:spcPts val="0"/>
              </a:spcBef>
              <a:spcAft>
                <a:spcPts val="0"/>
              </a:spcAft>
              <a:buSzPts val="2500"/>
              <a:buNone/>
              <a:defRPr sz="2500"/>
            </a:lvl4pPr>
            <a:lvl5pPr lvl="4">
              <a:lnSpc>
                <a:spcPct val="80000"/>
              </a:lnSpc>
              <a:spcBef>
                <a:spcPts val="0"/>
              </a:spcBef>
              <a:spcAft>
                <a:spcPts val="0"/>
              </a:spcAft>
              <a:buSzPts val="2500"/>
              <a:buNone/>
              <a:defRPr sz="2500"/>
            </a:lvl5pPr>
            <a:lvl6pPr lvl="5">
              <a:lnSpc>
                <a:spcPct val="80000"/>
              </a:lnSpc>
              <a:spcBef>
                <a:spcPts val="0"/>
              </a:spcBef>
              <a:spcAft>
                <a:spcPts val="0"/>
              </a:spcAft>
              <a:buSzPts val="2500"/>
              <a:buNone/>
              <a:defRPr sz="2500"/>
            </a:lvl6pPr>
            <a:lvl7pPr lvl="6">
              <a:lnSpc>
                <a:spcPct val="80000"/>
              </a:lnSpc>
              <a:spcBef>
                <a:spcPts val="0"/>
              </a:spcBef>
              <a:spcAft>
                <a:spcPts val="0"/>
              </a:spcAft>
              <a:buSzPts val="2500"/>
              <a:buNone/>
              <a:defRPr sz="2500"/>
            </a:lvl7pPr>
            <a:lvl8pPr lvl="7">
              <a:lnSpc>
                <a:spcPct val="80000"/>
              </a:lnSpc>
              <a:spcBef>
                <a:spcPts val="0"/>
              </a:spcBef>
              <a:spcAft>
                <a:spcPts val="0"/>
              </a:spcAft>
              <a:buSzPts val="2500"/>
              <a:buNone/>
              <a:defRPr sz="2500"/>
            </a:lvl8pPr>
            <a:lvl9pPr lvl="8">
              <a:lnSpc>
                <a:spcPct val="80000"/>
              </a:lnSpc>
              <a:spcBef>
                <a:spcPts val="0"/>
              </a:spcBef>
              <a:spcAft>
                <a:spcPts val="0"/>
              </a:spcAft>
              <a:buSzPts val="2500"/>
              <a:buNone/>
              <a:defRPr sz="2500"/>
            </a:lvl9pPr>
          </a:lstStyle>
          <a:p/>
        </p:txBody>
      </p:sp>
      <p:pic>
        <p:nvPicPr>
          <p:cNvPr descr="Blank mock of a smartphone." id="205" name="Google Shape;205;p31"/>
          <p:cNvPicPr preferRelativeResize="0"/>
          <p:nvPr/>
        </p:nvPicPr>
        <p:blipFill rotWithShape="1">
          <a:blip r:embed="rId2">
            <a:alphaModFix/>
          </a:blip>
          <a:srcRect b="38736" l="0" r="0" t="0"/>
          <a:stretch/>
        </p:blipFill>
        <p:spPr>
          <a:xfrm>
            <a:off x="3882050" y="261250"/>
            <a:ext cx="4814074" cy="4882250"/>
          </a:xfrm>
          <a:prstGeom prst="rect">
            <a:avLst/>
          </a:prstGeom>
          <a:noFill/>
          <a:ln>
            <a:noFill/>
          </a:ln>
        </p:spPr>
      </p:pic>
      <p:sp>
        <p:nvSpPr>
          <p:cNvPr id="206" name="Google Shape;206;p31"/>
          <p:cNvSpPr/>
          <p:nvPr>
            <p:ph idx="4" type="pic"/>
          </p:nvPr>
        </p:nvSpPr>
        <p:spPr>
          <a:xfrm>
            <a:off x="4197575" y="512375"/>
            <a:ext cx="2847600" cy="4631100"/>
          </a:xfrm>
          <a:prstGeom prst="round2SameRect">
            <a:avLst>
              <a:gd fmla="val 12455" name="adj1"/>
              <a:gd fmla="val 0" name="adj2"/>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act">
  <p:cSld name="CUSTOM_4">
    <p:spTree>
      <p:nvGrpSpPr>
        <p:cNvPr id="207" name="Shape 207"/>
        <p:cNvGrpSpPr/>
        <p:nvPr/>
      </p:nvGrpSpPr>
      <p:grpSpPr>
        <a:xfrm>
          <a:off x="0" y="0"/>
          <a:ext cx="0" cy="0"/>
          <a:chOff x="0" y="0"/>
          <a:chExt cx="0" cy="0"/>
        </a:xfrm>
      </p:grpSpPr>
      <p:sp>
        <p:nvSpPr>
          <p:cNvPr id="208" name="Google Shape;208;p32"/>
          <p:cNvSpPr txBox="1"/>
          <p:nvPr>
            <p:ph type="title"/>
          </p:nvPr>
        </p:nvSpPr>
        <p:spPr>
          <a:xfrm>
            <a:off x="226525" y="164380"/>
            <a:ext cx="1647300" cy="238200"/>
          </a:xfrm>
          <a:prstGeom prst="rect">
            <a:avLst/>
          </a:prstGeom>
        </p:spPr>
        <p:txBody>
          <a:bodyPr anchorCtr="0" anchor="ctr" bIns="91425" lIns="91425" spcFirstLastPara="1" rIns="91425" wrap="square" tIns="91425">
            <a:noAutofit/>
          </a:bodyPr>
          <a:lstStyle>
            <a:lvl1pPr lvl="0">
              <a:spcBef>
                <a:spcPts val="0"/>
              </a:spcBef>
              <a:spcAft>
                <a:spcPts val="0"/>
              </a:spcAft>
              <a:buSzPts val="600"/>
              <a:buNone/>
              <a:defRPr b="0" sz="6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9" name="Google Shape;209;p32"/>
          <p:cNvSpPr txBox="1"/>
          <p:nvPr>
            <p:ph idx="2" type="title"/>
          </p:nvPr>
        </p:nvSpPr>
        <p:spPr>
          <a:xfrm>
            <a:off x="7234267" y="164380"/>
            <a:ext cx="1647300" cy="238200"/>
          </a:xfrm>
          <a:prstGeom prst="rect">
            <a:avLst/>
          </a:prstGeom>
        </p:spPr>
        <p:txBody>
          <a:bodyPr anchorCtr="0" anchor="ctr" bIns="91425" lIns="91425" spcFirstLastPara="1" rIns="91425" wrap="square" tIns="91425">
            <a:noAutofit/>
          </a:bodyPr>
          <a:lstStyle>
            <a:lvl1pPr lvl="0" algn="r">
              <a:spcBef>
                <a:spcPts val="0"/>
              </a:spcBef>
              <a:spcAft>
                <a:spcPts val="0"/>
              </a:spcAft>
              <a:buSzPts val="600"/>
              <a:buNone/>
              <a:defRPr b="0" sz="600"/>
            </a:lvl1pPr>
            <a:lvl2pPr lvl="1" algn="r">
              <a:spcBef>
                <a:spcPts val="0"/>
              </a:spcBef>
              <a:spcAft>
                <a:spcPts val="0"/>
              </a:spcAft>
              <a:buSzPts val="2800"/>
              <a:buNone/>
              <a:defRPr/>
            </a:lvl2pPr>
            <a:lvl3pPr lvl="2" algn="r">
              <a:spcBef>
                <a:spcPts val="0"/>
              </a:spcBef>
              <a:spcAft>
                <a:spcPts val="0"/>
              </a:spcAft>
              <a:buSzPts val="2800"/>
              <a:buNone/>
              <a:defRPr/>
            </a:lvl3pPr>
            <a:lvl4pPr lvl="3" algn="r">
              <a:spcBef>
                <a:spcPts val="0"/>
              </a:spcBef>
              <a:spcAft>
                <a:spcPts val="0"/>
              </a:spcAft>
              <a:buSzPts val="2800"/>
              <a:buNone/>
              <a:defRPr/>
            </a:lvl4pPr>
            <a:lvl5pPr lvl="4" algn="r">
              <a:spcBef>
                <a:spcPts val="0"/>
              </a:spcBef>
              <a:spcAft>
                <a:spcPts val="0"/>
              </a:spcAft>
              <a:buSzPts val="2800"/>
              <a:buNone/>
              <a:defRPr/>
            </a:lvl5pPr>
            <a:lvl6pPr lvl="5" algn="r">
              <a:spcBef>
                <a:spcPts val="0"/>
              </a:spcBef>
              <a:spcAft>
                <a:spcPts val="0"/>
              </a:spcAft>
              <a:buSzPts val="2800"/>
              <a:buNone/>
              <a:defRPr/>
            </a:lvl6pPr>
            <a:lvl7pPr lvl="6" algn="r">
              <a:spcBef>
                <a:spcPts val="0"/>
              </a:spcBef>
              <a:spcAft>
                <a:spcPts val="0"/>
              </a:spcAft>
              <a:buSzPts val="2800"/>
              <a:buNone/>
              <a:defRPr/>
            </a:lvl7pPr>
            <a:lvl8pPr lvl="7" algn="r">
              <a:spcBef>
                <a:spcPts val="0"/>
              </a:spcBef>
              <a:spcAft>
                <a:spcPts val="0"/>
              </a:spcAft>
              <a:buSzPts val="2800"/>
              <a:buNone/>
              <a:defRPr/>
            </a:lvl8pPr>
            <a:lvl9pPr lvl="8" algn="r">
              <a:spcBef>
                <a:spcPts val="0"/>
              </a:spcBef>
              <a:spcAft>
                <a:spcPts val="0"/>
              </a:spcAft>
              <a:buSzPts val="2800"/>
              <a:buNone/>
              <a:defRPr/>
            </a:lvl9pPr>
          </a:lstStyle>
          <a:p/>
        </p:txBody>
      </p:sp>
      <p:sp>
        <p:nvSpPr>
          <p:cNvPr id="210" name="Google Shape;210;p32"/>
          <p:cNvSpPr txBox="1"/>
          <p:nvPr>
            <p:ph idx="1" type="body"/>
          </p:nvPr>
        </p:nvSpPr>
        <p:spPr>
          <a:xfrm>
            <a:off x="226525" y="1793250"/>
            <a:ext cx="8599500" cy="1557000"/>
          </a:xfrm>
          <a:prstGeom prst="rect">
            <a:avLst/>
          </a:prstGeom>
        </p:spPr>
        <p:txBody>
          <a:bodyPr anchorCtr="0" anchor="ctr" bIns="91425" lIns="91425" spcFirstLastPara="1" rIns="91425" wrap="square" tIns="91425">
            <a:noAutofit/>
          </a:bodyPr>
          <a:lstStyle>
            <a:lvl1pPr indent="-412750" lvl="0" marL="4572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1pPr>
            <a:lvl2pPr indent="-412750" lvl="1" marL="9144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2pPr>
            <a:lvl3pPr indent="-412750" lvl="2" marL="13716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3pPr>
            <a:lvl4pPr indent="-412750" lvl="3" marL="18288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4pPr>
            <a:lvl5pPr indent="-412750" lvl="4" marL="22860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5pPr>
            <a:lvl6pPr indent="-412750" lvl="5" marL="27432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6pPr>
            <a:lvl7pPr indent="-412750" lvl="6" marL="32004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7pPr>
            <a:lvl8pPr indent="-412750" lvl="7" marL="36576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8pPr>
            <a:lvl9pPr indent="-412750" lvl="8" marL="4114800">
              <a:lnSpc>
                <a:spcPct val="90000"/>
              </a:lnSpc>
              <a:spcBef>
                <a:spcPts val="0"/>
              </a:spcBef>
              <a:spcAft>
                <a:spcPts val="0"/>
              </a:spcAft>
              <a:buSzPts val="2900"/>
              <a:buFont typeface="Inter Medium"/>
              <a:buChar char="■"/>
              <a:defRPr sz="2900">
                <a:latin typeface="Inter Medium"/>
                <a:ea typeface="Inter Medium"/>
                <a:cs typeface="Inter Medium"/>
                <a:sym typeface="Inter Medium"/>
              </a:defRPr>
            </a:lvl9pPr>
          </a:lstStyle>
          <a:p/>
        </p:txBody>
      </p:sp>
      <p:sp>
        <p:nvSpPr>
          <p:cNvPr id="211" name="Google Shape;211;p32"/>
          <p:cNvSpPr txBox="1"/>
          <p:nvPr>
            <p:ph idx="3" type="body"/>
          </p:nvPr>
        </p:nvSpPr>
        <p:spPr>
          <a:xfrm>
            <a:off x="226525" y="4719800"/>
            <a:ext cx="3143400" cy="2382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2" name="Google Shape;212;p32"/>
          <p:cNvSpPr txBox="1"/>
          <p:nvPr>
            <p:ph idx="4" type="body"/>
          </p:nvPr>
        </p:nvSpPr>
        <p:spPr>
          <a:xfrm>
            <a:off x="3590149" y="4719800"/>
            <a:ext cx="2535600" cy="2382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3" name="Google Shape;213;p32"/>
          <p:cNvSpPr txBox="1"/>
          <p:nvPr>
            <p:ph idx="5" type="body"/>
          </p:nvPr>
        </p:nvSpPr>
        <p:spPr>
          <a:xfrm>
            <a:off x="6345974" y="4719800"/>
            <a:ext cx="2535600" cy="2382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4_1">
    <p:spTree>
      <p:nvGrpSpPr>
        <p:cNvPr id="214" name="Shape 214"/>
        <p:cNvGrpSpPr/>
        <p:nvPr/>
      </p:nvGrpSpPr>
      <p:grpSpPr>
        <a:xfrm>
          <a:off x="0" y="0"/>
          <a:ext cx="0" cy="0"/>
          <a:chOff x="0" y="0"/>
          <a:chExt cx="0" cy="0"/>
        </a:xfrm>
      </p:grpSpPr>
      <p:sp>
        <p:nvSpPr>
          <p:cNvPr id="215" name="Google Shape;215;p33"/>
          <p:cNvSpPr txBox="1"/>
          <p:nvPr>
            <p:ph idx="1" type="body"/>
          </p:nvPr>
        </p:nvSpPr>
        <p:spPr>
          <a:xfrm>
            <a:off x="226525" y="4334850"/>
            <a:ext cx="26730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6" name="Google Shape;216;p33"/>
          <p:cNvSpPr txBox="1"/>
          <p:nvPr>
            <p:ph idx="2" type="subTitle"/>
          </p:nvPr>
        </p:nvSpPr>
        <p:spPr>
          <a:xfrm>
            <a:off x="226525" y="3712825"/>
            <a:ext cx="26730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33"/>
          <p:cNvSpPr txBox="1"/>
          <p:nvPr>
            <p:ph idx="3" type="body"/>
          </p:nvPr>
        </p:nvSpPr>
        <p:spPr>
          <a:xfrm>
            <a:off x="3235500" y="4334850"/>
            <a:ext cx="26730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18" name="Google Shape;218;p33"/>
          <p:cNvSpPr txBox="1"/>
          <p:nvPr>
            <p:ph idx="4" type="subTitle"/>
          </p:nvPr>
        </p:nvSpPr>
        <p:spPr>
          <a:xfrm>
            <a:off x="3235500" y="3712825"/>
            <a:ext cx="26730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9" name="Google Shape;219;p33"/>
          <p:cNvSpPr txBox="1"/>
          <p:nvPr>
            <p:ph idx="5" type="body"/>
          </p:nvPr>
        </p:nvSpPr>
        <p:spPr>
          <a:xfrm>
            <a:off x="6153025" y="4334850"/>
            <a:ext cx="26730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0" name="Google Shape;220;p33"/>
          <p:cNvSpPr txBox="1"/>
          <p:nvPr>
            <p:ph idx="6" type="subTitle"/>
          </p:nvPr>
        </p:nvSpPr>
        <p:spPr>
          <a:xfrm>
            <a:off x="6153025" y="3712825"/>
            <a:ext cx="26730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1" name="Google Shape;221;p33"/>
          <p:cNvSpPr txBox="1"/>
          <p:nvPr>
            <p:ph type="title"/>
          </p:nvPr>
        </p:nvSpPr>
        <p:spPr>
          <a:xfrm>
            <a:off x="226525" y="1793250"/>
            <a:ext cx="8599500" cy="1515600"/>
          </a:xfrm>
          <a:prstGeom prst="rect">
            <a:avLst/>
          </a:prstGeom>
        </p:spPr>
        <p:txBody>
          <a:bodyPr anchorCtr="0" anchor="t" bIns="91425" lIns="91425" spcFirstLastPara="1" rIns="91425" wrap="square" tIns="91425">
            <a:normAutofit/>
          </a:bodyPr>
          <a:lstStyle>
            <a:lvl1pPr lvl="0">
              <a:spcBef>
                <a:spcPts val="0"/>
              </a:spcBef>
              <a:spcAft>
                <a:spcPts val="0"/>
              </a:spcAft>
              <a:buSzPts val="2500"/>
              <a:buNone/>
              <a:defRPr sz="2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4_1_1">
    <p:spTree>
      <p:nvGrpSpPr>
        <p:cNvPr id="222" name="Shape 222"/>
        <p:cNvGrpSpPr/>
        <p:nvPr/>
      </p:nvGrpSpPr>
      <p:grpSpPr>
        <a:xfrm>
          <a:off x="0" y="0"/>
          <a:ext cx="0" cy="0"/>
          <a:chOff x="0" y="0"/>
          <a:chExt cx="0" cy="0"/>
        </a:xfrm>
      </p:grpSpPr>
      <p:sp>
        <p:nvSpPr>
          <p:cNvPr id="223" name="Google Shape;223;p34"/>
          <p:cNvSpPr txBox="1"/>
          <p:nvPr>
            <p:ph idx="1" type="body"/>
          </p:nvPr>
        </p:nvSpPr>
        <p:spPr>
          <a:xfrm>
            <a:off x="226525" y="4334850"/>
            <a:ext cx="41001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4" name="Google Shape;224;p34"/>
          <p:cNvSpPr txBox="1"/>
          <p:nvPr>
            <p:ph idx="2" type="subTitle"/>
          </p:nvPr>
        </p:nvSpPr>
        <p:spPr>
          <a:xfrm>
            <a:off x="226525" y="3712825"/>
            <a:ext cx="41001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5" name="Google Shape;225;p34"/>
          <p:cNvSpPr txBox="1"/>
          <p:nvPr>
            <p:ph idx="3" type="body"/>
          </p:nvPr>
        </p:nvSpPr>
        <p:spPr>
          <a:xfrm>
            <a:off x="4841843" y="4334850"/>
            <a:ext cx="41001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6" name="Google Shape;226;p34"/>
          <p:cNvSpPr txBox="1"/>
          <p:nvPr>
            <p:ph idx="4" type="subTitle"/>
          </p:nvPr>
        </p:nvSpPr>
        <p:spPr>
          <a:xfrm>
            <a:off x="4841843" y="3712825"/>
            <a:ext cx="41001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34"/>
          <p:cNvSpPr txBox="1"/>
          <p:nvPr>
            <p:ph idx="5" type="body"/>
          </p:nvPr>
        </p:nvSpPr>
        <p:spPr>
          <a:xfrm>
            <a:off x="226525" y="2723150"/>
            <a:ext cx="41001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28" name="Google Shape;228;p34"/>
          <p:cNvSpPr txBox="1"/>
          <p:nvPr>
            <p:ph idx="6" type="subTitle"/>
          </p:nvPr>
        </p:nvSpPr>
        <p:spPr>
          <a:xfrm>
            <a:off x="226525" y="2101125"/>
            <a:ext cx="41001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34"/>
          <p:cNvSpPr txBox="1"/>
          <p:nvPr>
            <p:ph idx="7" type="body"/>
          </p:nvPr>
        </p:nvSpPr>
        <p:spPr>
          <a:xfrm>
            <a:off x="4841843" y="2723150"/>
            <a:ext cx="4100100" cy="623100"/>
          </a:xfrm>
          <a:prstGeom prst="rect">
            <a:avLst/>
          </a:prstGeom>
        </p:spPr>
        <p:txBody>
          <a:bodyPr anchorCtr="0" anchor="ctr" bIns="91425" lIns="91425" spcFirstLastPara="1" rIns="91425" wrap="square" tIns="91425">
            <a:noAutofit/>
          </a:bodyPr>
          <a:lstStyle>
            <a:lvl1pPr indent="-330200" lvl="0" marL="457200">
              <a:spcBef>
                <a:spcPts val="0"/>
              </a:spcBef>
              <a:spcAft>
                <a:spcPts val="0"/>
              </a:spcAft>
              <a:buSzPts val="1600"/>
              <a:buChar char="●"/>
              <a:defRPr sz="1600"/>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0" name="Google Shape;230;p34"/>
          <p:cNvSpPr txBox="1"/>
          <p:nvPr>
            <p:ph idx="8" type="subTitle"/>
          </p:nvPr>
        </p:nvSpPr>
        <p:spPr>
          <a:xfrm>
            <a:off x="4841843" y="2101125"/>
            <a:ext cx="4100100" cy="369300"/>
          </a:xfrm>
          <a:prstGeom prst="rect">
            <a:avLst/>
          </a:prstGeom>
        </p:spPr>
        <p:txBody>
          <a:bodyPr anchorCtr="0" anchor="t" bIns="91425" lIns="91425" spcFirstLastPara="1" rIns="91425" wrap="square" tIns="91425">
            <a:normAutofit/>
          </a:bodyPr>
          <a:lstStyle>
            <a:lvl1pPr lvl="0">
              <a:spcBef>
                <a:spcPts val="0"/>
              </a:spcBef>
              <a:spcAft>
                <a:spcPts val="0"/>
              </a:spcAft>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34"/>
          <p:cNvSpPr txBox="1"/>
          <p:nvPr>
            <p:ph type="title"/>
          </p:nvPr>
        </p:nvSpPr>
        <p:spPr>
          <a:xfrm>
            <a:off x="226525" y="433125"/>
            <a:ext cx="8599500" cy="1515600"/>
          </a:xfrm>
          <a:prstGeom prst="rect">
            <a:avLst/>
          </a:prstGeom>
        </p:spPr>
        <p:txBody>
          <a:bodyPr anchorCtr="0" anchor="t" bIns="91425" lIns="91425" spcFirstLastPara="1" rIns="91425" wrap="square" tIns="91425">
            <a:normAutofit/>
          </a:bodyPr>
          <a:lstStyle>
            <a:lvl1pPr lvl="0">
              <a:spcBef>
                <a:spcPts val="0"/>
              </a:spcBef>
              <a:spcAft>
                <a:spcPts val="0"/>
              </a:spcAft>
              <a:buSzPts val="2500"/>
              <a:buNone/>
              <a:defRPr sz="2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2" name="Shape 232"/>
        <p:cNvGrpSpPr/>
        <p:nvPr/>
      </p:nvGrpSpPr>
      <p:grpSpPr>
        <a:xfrm>
          <a:off x="0" y="0"/>
          <a:ext cx="0" cy="0"/>
          <a:chOff x="0" y="0"/>
          <a:chExt cx="0" cy="0"/>
        </a:xfrm>
      </p:grpSpPr>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BLANK_1">
    <p:spTree>
      <p:nvGrpSpPr>
        <p:cNvPr id="233" name="Shape 233"/>
        <p:cNvGrpSpPr/>
        <p:nvPr/>
      </p:nvGrpSpPr>
      <p:grpSpPr>
        <a:xfrm>
          <a:off x="0" y="0"/>
          <a:ext cx="0" cy="0"/>
          <a:chOff x="0" y="0"/>
          <a:chExt cx="0" cy="0"/>
        </a:xfrm>
      </p:grpSpPr>
      <p:sp>
        <p:nvSpPr>
          <p:cNvPr id="234" name="Google Shape;234;p36"/>
          <p:cNvSpPr/>
          <p:nvPr>
            <p:ph idx="2" type="pic"/>
          </p:nvPr>
        </p:nvSpPr>
        <p:spPr>
          <a:xfrm>
            <a:off x="0" y="0"/>
            <a:ext cx="9144000" cy="5143500"/>
          </a:xfrm>
          <a:prstGeom prst="rect">
            <a:avLst/>
          </a:prstGeom>
          <a:noFill/>
          <a:ln>
            <a:noFill/>
          </a:ln>
        </p:spPr>
      </p:sp>
      <p:sp>
        <p:nvSpPr>
          <p:cNvPr id="235" name="Google Shape;235;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236" name="Shape 236"/>
        <p:cNvGrpSpPr/>
        <p:nvPr/>
      </p:nvGrpSpPr>
      <p:grpSpPr>
        <a:xfrm>
          <a:off x="0" y="0"/>
          <a:ext cx="0" cy="0"/>
          <a:chOff x="0" y="0"/>
          <a:chExt cx="0" cy="0"/>
        </a:xfrm>
      </p:grpSpPr>
      <p:sp>
        <p:nvSpPr>
          <p:cNvPr id="237" name="Google Shape;237;p3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38" name="Google Shape;238;p3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9" name="Google Shape;239;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240" name="Shape 240"/>
        <p:cNvGrpSpPr/>
        <p:nvPr/>
      </p:nvGrpSpPr>
      <p:grpSpPr>
        <a:xfrm>
          <a:off x="0" y="0"/>
          <a:ext cx="0" cy="0"/>
          <a:chOff x="0" y="0"/>
          <a:chExt cx="0" cy="0"/>
        </a:xfrm>
      </p:grpSpPr>
      <p:sp>
        <p:nvSpPr>
          <p:cNvPr id="241" name="Google Shape;241;p3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242" name="Google Shape;242;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_2">
    <p:spTree>
      <p:nvGrpSpPr>
        <p:cNvPr id="243" name="Shape 243"/>
        <p:cNvGrpSpPr/>
        <p:nvPr/>
      </p:nvGrpSpPr>
      <p:grpSpPr>
        <a:xfrm>
          <a:off x="0" y="0"/>
          <a:ext cx="0" cy="0"/>
          <a:chOff x="0" y="0"/>
          <a:chExt cx="0" cy="0"/>
        </a:xfrm>
      </p:grpSpPr>
      <p:sp>
        <p:nvSpPr>
          <p:cNvPr id="244" name="Google Shape;244;p3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46" name="Google Shape;246;p3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47" name="Google Shape;247;p3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48" name="Google Shape;248;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_2">
    <p:spTree>
      <p:nvGrpSpPr>
        <p:cNvPr id="249" name="Shape 249"/>
        <p:cNvGrpSpPr/>
        <p:nvPr/>
      </p:nvGrpSpPr>
      <p:grpSpPr>
        <a:xfrm>
          <a:off x="0" y="0"/>
          <a:ext cx="0" cy="0"/>
          <a:chOff x="0" y="0"/>
          <a:chExt cx="0" cy="0"/>
        </a:xfrm>
      </p:grpSpPr>
      <p:sp>
        <p:nvSpPr>
          <p:cNvPr id="250" name="Google Shape;250;p40"/>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1" name="Google Shape;251;p40"/>
          <p:cNvSpPr/>
          <p:nvPr>
            <p:ph idx="2" type="pic"/>
          </p:nvPr>
        </p:nvSpPr>
        <p:spPr>
          <a:xfrm>
            <a:off x="4804825" y="1133300"/>
            <a:ext cx="4027500" cy="2392800"/>
          </a:xfrm>
          <a:prstGeom prst="rect">
            <a:avLst/>
          </a:prstGeom>
          <a:noFill/>
          <a:ln>
            <a:noFill/>
          </a:ln>
        </p:spPr>
      </p:sp>
      <p:sp>
        <p:nvSpPr>
          <p:cNvPr id="252" name="Google Shape;252;p40"/>
          <p:cNvSpPr/>
          <p:nvPr>
            <p:ph idx="3" type="pic"/>
          </p:nvPr>
        </p:nvSpPr>
        <p:spPr>
          <a:xfrm>
            <a:off x="311725" y="1133300"/>
            <a:ext cx="4027500" cy="2392800"/>
          </a:xfrm>
          <a:prstGeom prst="rect">
            <a:avLst/>
          </a:prstGeom>
          <a:noFill/>
          <a:ln>
            <a:noFill/>
          </a:ln>
        </p:spPr>
      </p:sp>
      <p:sp>
        <p:nvSpPr>
          <p:cNvPr id="253" name="Google Shape;253;p40"/>
          <p:cNvSpPr txBox="1"/>
          <p:nvPr>
            <p:ph idx="4" type="body"/>
          </p:nvPr>
        </p:nvSpPr>
        <p:spPr>
          <a:xfrm>
            <a:off x="4804825"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54" name="Google Shape;254;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55" name="Google Shape;255;p4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56" name="Google Shape;256;p40"/>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257" name="Google Shape;257;p40"/>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_1">
    <p:spTree>
      <p:nvGrpSpPr>
        <p:cNvPr id="258" name="Shape 258"/>
        <p:cNvGrpSpPr/>
        <p:nvPr/>
      </p:nvGrpSpPr>
      <p:grpSpPr>
        <a:xfrm>
          <a:off x="0" y="0"/>
          <a:ext cx="0" cy="0"/>
          <a:chOff x="0" y="0"/>
          <a:chExt cx="0" cy="0"/>
        </a:xfrm>
      </p:grpSpPr>
      <p:sp>
        <p:nvSpPr>
          <p:cNvPr id="259" name="Google Shape;259;p41"/>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0" name="Google Shape;260;p41"/>
          <p:cNvSpPr/>
          <p:nvPr>
            <p:ph idx="2" type="pic"/>
          </p:nvPr>
        </p:nvSpPr>
        <p:spPr>
          <a:xfrm>
            <a:off x="6205225" y="1128325"/>
            <a:ext cx="2627100" cy="2273100"/>
          </a:xfrm>
          <a:prstGeom prst="rect">
            <a:avLst/>
          </a:prstGeom>
          <a:noFill/>
          <a:ln>
            <a:noFill/>
          </a:ln>
        </p:spPr>
      </p:sp>
      <p:sp>
        <p:nvSpPr>
          <p:cNvPr id="261" name="Google Shape;261;p41"/>
          <p:cNvSpPr/>
          <p:nvPr>
            <p:ph idx="3" type="pic"/>
          </p:nvPr>
        </p:nvSpPr>
        <p:spPr>
          <a:xfrm>
            <a:off x="311725" y="1128325"/>
            <a:ext cx="2627100" cy="2273100"/>
          </a:xfrm>
          <a:prstGeom prst="rect">
            <a:avLst/>
          </a:prstGeom>
          <a:noFill/>
          <a:ln>
            <a:noFill/>
          </a:ln>
        </p:spPr>
      </p:sp>
      <p:sp>
        <p:nvSpPr>
          <p:cNvPr id="262" name="Google Shape;262;p41"/>
          <p:cNvSpPr txBox="1"/>
          <p:nvPr>
            <p:ph idx="4" type="body"/>
          </p:nvPr>
        </p:nvSpPr>
        <p:spPr>
          <a:xfrm>
            <a:off x="6205225"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3" name="Google Shape;263;p41"/>
          <p:cNvSpPr/>
          <p:nvPr>
            <p:ph idx="5" type="pic"/>
          </p:nvPr>
        </p:nvSpPr>
        <p:spPr>
          <a:xfrm>
            <a:off x="3255250" y="1128325"/>
            <a:ext cx="2627100" cy="2273100"/>
          </a:xfrm>
          <a:prstGeom prst="rect">
            <a:avLst/>
          </a:prstGeom>
          <a:noFill/>
          <a:ln>
            <a:noFill/>
          </a:ln>
        </p:spPr>
      </p:sp>
      <p:sp>
        <p:nvSpPr>
          <p:cNvPr id="264" name="Google Shape;264;p41"/>
          <p:cNvSpPr txBox="1"/>
          <p:nvPr>
            <p:ph idx="6" type="body"/>
          </p:nvPr>
        </p:nvSpPr>
        <p:spPr>
          <a:xfrm>
            <a:off x="325525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65" name="Google Shape;265;p4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66" name="Google Shape;266;p4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7" name="Google Shape;267;p41"/>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268" name="Google Shape;268;p41"/>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269" name="Google Shape;269;p41"/>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1" Type="http://schemas.openxmlformats.org/officeDocument/2006/relationships/theme" Target="../theme/theme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1pPr>
            <a:lvl2pPr lvl="1">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2pPr>
            <a:lvl3pPr lvl="2">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3pPr>
            <a:lvl4pPr lvl="3">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4pPr>
            <a:lvl5pPr lvl="4">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5pPr>
            <a:lvl6pPr lvl="5">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6pPr>
            <a:lvl7pPr lvl="6">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7pPr>
            <a:lvl8pPr lvl="7">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8pPr>
            <a:lvl9pPr lvl="8">
              <a:spcBef>
                <a:spcPts val="0"/>
              </a:spcBef>
              <a:spcAft>
                <a:spcPts val="0"/>
              </a:spcAft>
              <a:buClr>
                <a:schemeClr val="dk1"/>
              </a:buClr>
              <a:buSzPts val="2800"/>
              <a:buFont typeface="Roboto Mono"/>
              <a:buNone/>
              <a:defRPr b="1" sz="2800">
                <a:solidFill>
                  <a:schemeClr val="dk1"/>
                </a:solidFill>
                <a:latin typeface="Roboto Mono"/>
                <a:ea typeface="Roboto Mono"/>
                <a:cs typeface="Roboto Mono"/>
                <a:sym typeface="Roboto Mono"/>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spcBef>
                <a:spcPts val="0"/>
              </a:spcBef>
              <a:spcAft>
                <a:spcPts val="0"/>
              </a:spcAft>
              <a:buClr>
                <a:schemeClr val="dk1"/>
              </a:buClr>
              <a:buSzPts val="1800"/>
              <a:buFont typeface="Inter"/>
              <a:buChar char="●"/>
              <a:defRPr sz="1800">
                <a:solidFill>
                  <a:schemeClr val="dk1"/>
                </a:solidFill>
                <a:latin typeface="Inter"/>
                <a:ea typeface="Inter"/>
                <a:cs typeface="Inter"/>
                <a:sym typeface="Inter"/>
              </a:defRPr>
            </a:lvl1pPr>
            <a:lvl2pPr indent="-317500" lvl="1" marL="9144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2pPr>
            <a:lvl3pPr indent="-317500" lvl="2" marL="13716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3pPr>
            <a:lvl4pPr indent="-317500" lvl="3" marL="18288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4pPr>
            <a:lvl5pPr indent="-317500" lvl="4" marL="22860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5pPr>
            <a:lvl6pPr indent="-317500" lvl="5" marL="27432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6pPr>
            <a:lvl7pPr indent="-317500" lvl="6" marL="32004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7pPr>
            <a:lvl8pPr indent="-317500" lvl="7" marL="36576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8pPr>
            <a:lvl9pPr indent="-317500" lvl="8" marL="4114800">
              <a:spcBef>
                <a:spcPts val="0"/>
              </a:spcBef>
              <a:spcAft>
                <a:spcPts val="0"/>
              </a:spcAft>
              <a:buClr>
                <a:schemeClr val="dk1"/>
              </a:buClr>
              <a:buSzPts val="1400"/>
              <a:buFont typeface="Inter"/>
              <a:buChar char="■"/>
              <a:defRPr>
                <a:solidFill>
                  <a:schemeClr val="dk1"/>
                </a:solidFill>
                <a:latin typeface="Inter"/>
                <a:ea typeface="Inter"/>
                <a:cs typeface="Inter"/>
                <a:sym typeface="Inter"/>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2"/>
          <p:cNvSpPr txBox="1"/>
          <p:nvPr>
            <p:ph idx="4294967295" type="title"/>
          </p:nvPr>
        </p:nvSpPr>
        <p:spPr>
          <a:xfrm>
            <a:off x="185825" y="631875"/>
            <a:ext cx="8449800" cy="4163700"/>
          </a:xfrm>
          <a:prstGeom prst="rect">
            <a:avLst/>
          </a:prstGeom>
        </p:spPr>
        <p:txBody>
          <a:bodyPr anchorCtr="0" anchor="b" bIns="0" lIns="91425" spcFirstLastPara="1" rIns="91425" wrap="square" tIns="91425">
            <a:noAutofit/>
          </a:bodyPr>
          <a:lstStyle/>
          <a:p>
            <a:pPr indent="0" lvl="0" marL="0" rtl="0" algn="l">
              <a:spcBef>
                <a:spcPts val="0"/>
              </a:spcBef>
              <a:spcAft>
                <a:spcPts val="0"/>
              </a:spcAft>
              <a:buNone/>
            </a:pPr>
            <a:r>
              <a:rPr lang="en" sz="6300"/>
              <a:t>Authentic Storytelling</a:t>
            </a:r>
            <a:br>
              <a:rPr lang="en" sz="8500"/>
            </a:br>
            <a:r>
              <a:rPr b="0" i="1" lang="en" sz="2400"/>
              <a:t>Learn how to develop compelling narratives that resonate with voters and stakeholders</a:t>
            </a:r>
            <a:endParaRPr b="0" i="1" sz="2400"/>
          </a:p>
          <a:p>
            <a:pPr indent="0" lvl="0" marL="0" rtl="0" algn="l">
              <a:spcBef>
                <a:spcPts val="0"/>
              </a:spcBef>
              <a:spcAft>
                <a:spcPts val="0"/>
              </a:spcAft>
              <a:buNone/>
            </a:pPr>
            <a:r>
              <a:t/>
            </a:r>
            <a:endParaRPr b="0" sz="1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3"/>
          <p:cNvSpPr txBox="1"/>
          <p:nvPr>
            <p:ph idx="3" type="body"/>
          </p:nvPr>
        </p:nvSpPr>
        <p:spPr>
          <a:xfrm>
            <a:off x="1077200" y="2428650"/>
            <a:ext cx="7804500" cy="2364900"/>
          </a:xfrm>
          <a:prstGeom prst="rect">
            <a:avLst/>
          </a:prstGeom>
        </p:spPr>
        <p:txBody>
          <a:bodyPr anchorCtr="0" anchor="b" bIns="91425" lIns="91425" spcFirstLastPara="1" rIns="91425" wrap="square" tIns="91425">
            <a:noAutofit/>
          </a:bodyPr>
          <a:lstStyle/>
          <a:p>
            <a:pPr indent="-393700" lvl="0" marL="457200" rtl="0" algn="l">
              <a:spcBef>
                <a:spcPts val="0"/>
              </a:spcBef>
              <a:spcAft>
                <a:spcPts val="0"/>
              </a:spcAft>
              <a:buSzPts val="2600"/>
              <a:buChar char="➔"/>
            </a:pPr>
            <a:r>
              <a:rPr lang="en" sz="2600"/>
              <a:t>Authentic stories build trust and relatability</a:t>
            </a:r>
            <a:endParaRPr sz="2600"/>
          </a:p>
          <a:p>
            <a:pPr indent="-393700" lvl="0" marL="457200" rtl="0" algn="l">
              <a:spcBef>
                <a:spcPts val="0"/>
              </a:spcBef>
              <a:spcAft>
                <a:spcPts val="0"/>
              </a:spcAft>
              <a:buSzPts val="2600"/>
              <a:buChar char="➔"/>
            </a:pPr>
            <a:r>
              <a:rPr lang="en" sz="2600"/>
              <a:t>Voters connect with values, not just policies</a:t>
            </a:r>
            <a:endParaRPr sz="2600"/>
          </a:p>
          <a:p>
            <a:pPr indent="-387350" lvl="0" marL="457200" rtl="0" algn="l">
              <a:spcBef>
                <a:spcPts val="0"/>
              </a:spcBef>
              <a:spcAft>
                <a:spcPts val="0"/>
              </a:spcAft>
              <a:buSzPts val="2500"/>
              <a:buChar char="➔"/>
            </a:pPr>
            <a:r>
              <a:rPr lang="en" sz="2500"/>
              <a:t>Storytelling differentiates you from other candidates</a:t>
            </a:r>
            <a:endParaRPr sz="2500"/>
          </a:p>
        </p:txBody>
      </p:sp>
      <p:sp>
        <p:nvSpPr>
          <p:cNvPr id="280" name="Google Shape;280;p43"/>
          <p:cNvSpPr/>
          <p:nvPr/>
        </p:nvSpPr>
        <p:spPr>
          <a:xfrm>
            <a:off x="322750" y="2210100"/>
            <a:ext cx="4873200" cy="7233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lnSpc>
                <a:spcPct val="115000"/>
              </a:lnSpc>
              <a:spcBef>
                <a:spcPts val="600"/>
              </a:spcBef>
              <a:spcAft>
                <a:spcPts val="600"/>
              </a:spcAft>
              <a:buClr>
                <a:srgbClr val="000000"/>
              </a:buClr>
              <a:buSzPts val="600"/>
              <a:buFont typeface="Arial"/>
              <a:buNone/>
            </a:pPr>
            <a:r>
              <a:rPr b="1" lang="en" sz="1600">
                <a:solidFill>
                  <a:schemeClr val="lt1"/>
                </a:solidFill>
                <a:latin typeface="Roboto Mono"/>
                <a:ea typeface="Roboto Mono"/>
                <a:cs typeface="Roboto Mono"/>
                <a:sym typeface="Roboto Mono"/>
              </a:rPr>
              <a:t>Why Storytelling Matters in Politics</a:t>
            </a:r>
            <a:endParaRPr b="1" sz="1600">
              <a:solidFill>
                <a:schemeClr val="lt1"/>
              </a:solidFill>
              <a:latin typeface="Roboto Mono"/>
              <a:ea typeface="Roboto Mono"/>
              <a:cs typeface="Roboto Mono"/>
              <a:sym typeface="Roboto Mon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4"/>
          <p:cNvSpPr txBox="1"/>
          <p:nvPr>
            <p:ph idx="3" type="body"/>
          </p:nvPr>
        </p:nvSpPr>
        <p:spPr>
          <a:xfrm>
            <a:off x="145475" y="2891950"/>
            <a:ext cx="424800" cy="22011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1</a:t>
            </a:r>
            <a:endParaRPr/>
          </a:p>
          <a:p>
            <a:pPr indent="0" lvl="0" marL="0" rtl="0" algn="ctr">
              <a:spcBef>
                <a:spcPts val="0"/>
              </a:spcBef>
              <a:spcAft>
                <a:spcPts val="0"/>
              </a:spcAft>
              <a:buNone/>
            </a:pPr>
            <a:r>
              <a:rPr lang="en"/>
              <a:t>2</a:t>
            </a:r>
            <a:endParaRPr/>
          </a:p>
          <a:p>
            <a:pPr indent="0" lvl="0" marL="0" rtl="0" algn="ctr">
              <a:spcBef>
                <a:spcPts val="0"/>
              </a:spcBef>
              <a:spcAft>
                <a:spcPts val="0"/>
              </a:spcAft>
              <a:buNone/>
            </a:pPr>
            <a:r>
              <a:rPr lang="en"/>
              <a:t>3</a:t>
            </a:r>
            <a:endParaRPr/>
          </a:p>
          <a:p>
            <a:pPr indent="0" lvl="0" marL="0" rtl="0" algn="ctr">
              <a:spcBef>
                <a:spcPts val="0"/>
              </a:spcBef>
              <a:spcAft>
                <a:spcPts val="0"/>
              </a:spcAft>
              <a:buNone/>
            </a:pPr>
            <a:r>
              <a:rPr lang="en"/>
              <a:t>4</a:t>
            </a:r>
            <a:endParaRPr/>
          </a:p>
          <a:p>
            <a:pPr indent="0" lvl="0" marL="0" rtl="0" algn="ctr">
              <a:spcBef>
                <a:spcPts val="0"/>
              </a:spcBef>
              <a:spcAft>
                <a:spcPts val="0"/>
              </a:spcAft>
              <a:buNone/>
            </a:pPr>
            <a:r>
              <a:rPr lang="en"/>
              <a:t>5</a:t>
            </a:r>
            <a:endParaRPr/>
          </a:p>
          <a:p>
            <a:pPr indent="0" lvl="0" marL="0" rtl="0" algn="ctr">
              <a:spcBef>
                <a:spcPts val="0"/>
              </a:spcBef>
              <a:spcAft>
                <a:spcPts val="0"/>
              </a:spcAft>
              <a:buNone/>
            </a:pPr>
            <a:r>
              <a:rPr lang="en"/>
              <a:t>6</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286" name="Google Shape;286;p44"/>
          <p:cNvSpPr txBox="1"/>
          <p:nvPr>
            <p:ph idx="1" type="body"/>
          </p:nvPr>
        </p:nvSpPr>
        <p:spPr>
          <a:xfrm>
            <a:off x="4021525" y="2530450"/>
            <a:ext cx="4977000" cy="22011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r>
              <a:rPr lang="en"/>
              <a:t>Elements of a </a:t>
            </a:r>
            <a:r>
              <a:rPr lang="en"/>
              <a:t>compelling personal narrative</a:t>
            </a:r>
            <a:endParaRPr/>
          </a:p>
          <a:p>
            <a:pPr indent="0" lvl="0" marL="0" rtl="0" algn="r">
              <a:spcBef>
                <a:spcPts val="0"/>
              </a:spcBef>
              <a:spcAft>
                <a:spcPts val="0"/>
              </a:spcAft>
              <a:buNone/>
            </a:pPr>
            <a:r>
              <a:rPr lang="en"/>
              <a:t>Crafting Your Political Story</a:t>
            </a:r>
            <a:endParaRPr/>
          </a:p>
          <a:p>
            <a:pPr indent="0" lvl="0" marL="0" rtl="0" algn="r">
              <a:spcBef>
                <a:spcPts val="0"/>
              </a:spcBef>
              <a:spcAft>
                <a:spcPts val="0"/>
              </a:spcAft>
              <a:buNone/>
            </a:pPr>
            <a:r>
              <a:rPr lang="en"/>
              <a:t>Delivering Your Story Effectively</a:t>
            </a:r>
            <a:endParaRPr/>
          </a:p>
          <a:p>
            <a:pPr indent="0" lvl="0" marL="0" rtl="0" algn="r">
              <a:spcBef>
                <a:spcPts val="0"/>
              </a:spcBef>
              <a:spcAft>
                <a:spcPts val="0"/>
              </a:spcAft>
              <a:buNone/>
            </a:pPr>
            <a:r>
              <a:rPr lang="en"/>
              <a:t>Techniques for Impactful Storytelling</a:t>
            </a:r>
            <a:endParaRPr/>
          </a:p>
          <a:p>
            <a:pPr indent="0" lvl="0" marL="0" rtl="0" algn="r">
              <a:spcBef>
                <a:spcPts val="0"/>
              </a:spcBef>
              <a:spcAft>
                <a:spcPts val="0"/>
              </a:spcAft>
              <a:buNone/>
            </a:pPr>
            <a:r>
              <a:rPr lang="en"/>
              <a:t>Storytelling in Your Campaign Strategy</a:t>
            </a:r>
            <a:endParaRPr/>
          </a:p>
          <a:p>
            <a:pPr indent="0" lvl="0" marL="0" rtl="0" algn="r">
              <a:spcBef>
                <a:spcPts val="0"/>
              </a:spcBef>
              <a:spcAft>
                <a:spcPts val="0"/>
              </a:spcAft>
              <a:buNone/>
            </a:pPr>
            <a:r>
              <a:rPr lang="en"/>
              <a:t>Thank You</a:t>
            </a:r>
            <a:endParaRPr/>
          </a:p>
        </p:txBody>
      </p:sp>
      <p:cxnSp>
        <p:nvCxnSpPr>
          <p:cNvPr id="287" name="Google Shape;287;p44"/>
          <p:cNvCxnSpPr/>
          <p:nvPr/>
        </p:nvCxnSpPr>
        <p:spPr>
          <a:xfrm>
            <a:off x="570025" y="3027925"/>
            <a:ext cx="3933000" cy="16500"/>
          </a:xfrm>
          <a:prstGeom prst="straightConnector1">
            <a:avLst/>
          </a:prstGeom>
          <a:noFill/>
          <a:ln cap="flat" cmpd="sng" w="9525">
            <a:solidFill>
              <a:schemeClr val="dk1"/>
            </a:solidFill>
            <a:prstDash val="dot"/>
            <a:round/>
            <a:headEnd len="med" w="med" type="none"/>
            <a:tailEnd len="med" w="med" type="none"/>
          </a:ln>
        </p:spPr>
      </p:cxnSp>
      <p:cxnSp>
        <p:nvCxnSpPr>
          <p:cNvPr id="288" name="Google Shape;288;p44"/>
          <p:cNvCxnSpPr/>
          <p:nvPr/>
        </p:nvCxnSpPr>
        <p:spPr>
          <a:xfrm>
            <a:off x="570025" y="3271650"/>
            <a:ext cx="5482500" cy="11100"/>
          </a:xfrm>
          <a:prstGeom prst="straightConnector1">
            <a:avLst/>
          </a:prstGeom>
          <a:noFill/>
          <a:ln cap="flat" cmpd="sng" w="9525">
            <a:solidFill>
              <a:schemeClr val="dk1"/>
            </a:solidFill>
            <a:prstDash val="dot"/>
            <a:round/>
            <a:headEnd len="med" w="med" type="none"/>
            <a:tailEnd len="med" w="med" type="none"/>
          </a:ln>
        </p:spPr>
      </p:cxnSp>
      <p:cxnSp>
        <p:nvCxnSpPr>
          <p:cNvPr id="289" name="Google Shape;289;p44"/>
          <p:cNvCxnSpPr/>
          <p:nvPr/>
        </p:nvCxnSpPr>
        <p:spPr>
          <a:xfrm>
            <a:off x="570025" y="3519300"/>
            <a:ext cx="5005800" cy="1800"/>
          </a:xfrm>
          <a:prstGeom prst="straightConnector1">
            <a:avLst/>
          </a:prstGeom>
          <a:noFill/>
          <a:ln cap="flat" cmpd="sng" w="9525">
            <a:solidFill>
              <a:schemeClr val="dk1"/>
            </a:solidFill>
            <a:prstDash val="dot"/>
            <a:round/>
            <a:headEnd len="med" w="med" type="none"/>
            <a:tailEnd len="med" w="med" type="none"/>
          </a:ln>
        </p:spPr>
      </p:cxnSp>
      <p:cxnSp>
        <p:nvCxnSpPr>
          <p:cNvPr id="290" name="Google Shape;290;p44"/>
          <p:cNvCxnSpPr/>
          <p:nvPr/>
        </p:nvCxnSpPr>
        <p:spPr>
          <a:xfrm flipH="1" rot="10800000">
            <a:off x="570025" y="3748525"/>
            <a:ext cx="4659000" cy="3300"/>
          </a:xfrm>
          <a:prstGeom prst="straightConnector1">
            <a:avLst/>
          </a:prstGeom>
          <a:noFill/>
          <a:ln cap="flat" cmpd="sng" w="9525">
            <a:solidFill>
              <a:schemeClr val="dk1"/>
            </a:solidFill>
            <a:prstDash val="dot"/>
            <a:round/>
            <a:headEnd len="med" w="med" type="none"/>
            <a:tailEnd len="med" w="med" type="none"/>
          </a:ln>
        </p:spPr>
      </p:cxnSp>
      <p:cxnSp>
        <p:nvCxnSpPr>
          <p:cNvPr id="291" name="Google Shape;291;p44"/>
          <p:cNvCxnSpPr/>
          <p:nvPr/>
        </p:nvCxnSpPr>
        <p:spPr>
          <a:xfrm flipH="1" rot="10800000">
            <a:off x="570025" y="3986950"/>
            <a:ext cx="4496400" cy="3000"/>
          </a:xfrm>
          <a:prstGeom prst="straightConnector1">
            <a:avLst/>
          </a:prstGeom>
          <a:noFill/>
          <a:ln cap="flat" cmpd="sng" w="9525">
            <a:solidFill>
              <a:schemeClr val="dk1"/>
            </a:solidFill>
            <a:prstDash val="dot"/>
            <a:round/>
            <a:headEnd len="med" w="med" type="none"/>
            <a:tailEnd len="med" w="med" type="none"/>
          </a:ln>
        </p:spPr>
      </p:cxnSp>
      <p:cxnSp>
        <p:nvCxnSpPr>
          <p:cNvPr id="292" name="Google Shape;292;p44"/>
          <p:cNvCxnSpPr/>
          <p:nvPr/>
        </p:nvCxnSpPr>
        <p:spPr>
          <a:xfrm flipH="1" rot="10800000">
            <a:off x="570025" y="4246875"/>
            <a:ext cx="7259100" cy="3900"/>
          </a:xfrm>
          <a:prstGeom prst="straightConnector1">
            <a:avLst/>
          </a:prstGeom>
          <a:noFill/>
          <a:ln cap="flat" cmpd="sng" w="9525">
            <a:solidFill>
              <a:schemeClr val="dk1"/>
            </a:solidFill>
            <a:prstDash val="dot"/>
            <a:round/>
            <a:headEnd len="med" w="med" type="none"/>
            <a:tailEnd len="med" w="med" type="none"/>
          </a:ln>
        </p:spPr>
      </p:cxnSp>
      <p:sp>
        <p:nvSpPr>
          <p:cNvPr id="293" name="Google Shape;293;p44"/>
          <p:cNvSpPr txBox="1"/>
          <p:nvPr>
            <p:ph idx="4" type="title"/>
          </p:nvPr>
        </p:nvSpPr>
        <p:spPr>
          <a:xfrm>
            <a:off x="309650" y="842650"/>
            <a:ext cx="6763500" cy="208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WORKSHOP GOALS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45"/>
          <p:cNvSpPr txBox="1"/>
          <p:nvPr>
            <p:ph idx="1" type="body"/>
          </p:nvPr>
        </p:nvSpPr>
        <p:spPr>
          <a:xfrm>
            <a:off x="226525" y="2280800"/>
            <a:ext cx="8599500" cy="155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Elements of a compelling personal narrative</a:t>
            </a:r>
            <a:endParaRPr/>
          </a:p>
          <a:p>
            <a:pPr indent="0" lvl="0" marL="0" rtl="0" algn="l">
              <a:spcBef>
                <a:spcPts val="0"/>
              </a:spcBef>
              <a:spcAft>
                <a:spcPts val="0"/>
              </a:spcAft>
              <a:buNone/>
            </a:pPr>
            <a:r>
              <a:rPr lang="en"/>
              <a:t>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6"/>
          <p:cNvSpPr txBox="1"/>
          <p:nvPr>
            <p:ph idx="3" type="body"/>
          </p:nvPr>
        </p:nvSpPr>
        <p:spPr>
          <a:xfrm>
            <a:off x="1033875" y="2439500"/>
            <a:ext cx="7804500" cy="2364900"/>
          </a:xfrm>
          <a:prstGeom prst="rect">
            <a:avLst/>
          </a:prstGeom>
        </p:spPr>
        <p:txBody>
          <a:bodyPr anchorCtr="0" anchor="b" bIns="91425" lIns="91425" spcFirstLastPara="1" rIns="91425" wrap="square" tIns="91425">
            <a:noAutofit/>
          </a:bodyPr>
          <a:lstStyle/>
          <a:p>
            <a:pPr indent="-381000" lvl="0" marL="457200" rtl="0" algn="l">
              <a:spcBef>
                <a:spcPts val="0"/>
              </a:spcBef>
              <a:spcAft>
                <a:spcPts val="0"/>
              </a:spcAft>
              <a:buSzPts val="2400"/>
              <a:buChar char="➔"/>
            </a:pPr>
            <a:r>
              <a:rPr lang="en" sz="2400"/>
              <a:t>Who you are</a:t>
            </a:r>
            <a:r>
              <a:rPr lang="en" sz="2400"/>
              <a:t>: Your background and motivations</a:t>
            </a:r>
            <a:endParaRPr sz="2400"/>
          </a:p>
          <a:p>
            <a:pPr indent="-393700" lvl="0" marL="457200" rtl="0" algn="l">
              <a:spcBef>
                <a:spcPts val="0"/>
              </a:spcBef>
              <a:spcAft>
                <a:spcPts val="0"/>
              </a:spcAft>
              <a:buSzPts val="2600"/>
              <a:buChar char="➔"/>
            </a:pPr>
            <a:r>
              <a:rPr lang="en" sz="2600"/>
              <a:t>Where did you come from?</a:t>
            </a:r>
            <a:endParaRPr sz="2600"/>
          </a:p>
          <a:p>
            <a:pPr indent="-393700" lvl="0" marL="457200" rtl="0" algn="l">
              <a:spcBef>
                <a:spcPts val="0"/>
              </a:spcBef>
              <a:spcAft>
                <a:spcPts val="0"/>
              </a:spcAft>
              <a:buSzPts val="2600"/>
              <a:buChar char="➔"/>
            </a:pPr>
            <a:r>
              <a:rPr lang="en" sz="2600"/>
              <a:t>Share your journey.</a:t>
            </a:r>
            <a:endParaRPr sz="2600"/>
          </a:p>
          <a:p>
            <a:pPr indent="-393700" lvl="0" marL="457200" rtl="0" algn="l">
              <a:spcBef>
                <a:spcPts val="0"/>
              </a:spcBef>
              <a:spcAft>
                <a:spcPts val="0"/>
              </a:spcAft>
              <a:buSzPts val="2600"/>
              <a:buChar char="➔"/>
            </a:pPr>
            <a:r>
              <a:rPr lang="en" sz="2600"/>
              <a:t>What office are you running for?</a:t>
            </a:r>
            <a:endParaRPr sz="2600"/>
          </a:p>
          <a:p>
            <a:pPr indent="-393700" lvl="0" marL="457200" rtl="0" algn="l">
              <a:spcBef>
                <a:spcPts val="0"/>
              </a:spcBef>
              <a:spcAft>
                <a:spcPts val="0"/>
              </a:spcAft>
              <a:buSzPts val="2600"/>
              <a:buChar char="➔"/>
            </a:pPr>
            <a:r>
              <a:rPr lang="en" sz="2500"/>
              <a:t>Why you’re running?</a:t>
            </a:r>
            <a:endParaRPr sz="2500"/>
          </a:p>
          <a:p>
            <a:pPr indent="-387350" lvl="0" marL="457200" rtl="0" algn="l">
              <a:spcBef>
                <a:spcPts val="0"/>
              </a:spcBef>
              <a:spcAft>
                <a:spcPts val="0"/>
              </a:spcAft>
              <a:buSzPts val="2500"/>
              <a:buChar char="➔"/>
            </a:pPr>
            <a:r>
              <a:rPr lang="en" sz="2500"/>
              <a:t>How are you uniquely qualified? </a:t>
            </a:r>
            <a:endParaRPr sz="2500"/>
          </a:p>
          <a:p>
            <a:pPr indent="-387350" lvl="0" marL="457200" rtl="0" algn="l">
              <a:spcBef>
                <a:spcPts val="0"/>
              </a:spcBef>
              <a:spcAft>
                <a:spcPts val="0"/>
              </a:spcAft>
              <a:buSzPts val="2500"/>
              <a:buChar char="➔"/>
            </a:pPr>
            <a:r>
              <a:rPr lang="en" sz="2500"/>
              <a:t>Top Three </a:t>
            </a:r>
            <a:r>
              <a:rPr lang="en" sz="2500"/>
              <a:t>Initiatives</a:t>
            </a:r>
            <a:endParaRPr sz="2500"/>
          </a:p>
          <a:p>
            <a:pPr indent="-387350" lvl="0" marL="457200" rtl="0" algn="l">
              <a:spcBef>
                <a:spcPts val="0"/>
              </a:spcBef>
              <a:spcAft>
                <a:spcPts val="0"/>
              </a:spcAft>
              <a:buSzPts val="2500"/>
              <a:buChar char="➔"/>
            </a:pPr>
            <a:r>
              <a:rPr lang="en" sz="2500"/>
              <a:t> What are we going to do together?</a:t>
            </a:r>
            <a:endParaRPr sz="25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47"/>
          <p:cNvSpPr txBox="1"/>
          <p:nvPr>
            <p:ph idx="1" type="body"/>
          </p:nvPr>
        </p:nvSpPr>
        <p:spPr>
          <a:xfrm>
            <a:off x="226525" y="2280800"/>
            <a:ext cx="8599500" cy="155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Crafting Your Political Story</a:t>
            </a:r>
            <a:r>
              <a:rPr lang="en"/>
              <a:t>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8"/>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a:t>
            </a:r>
            <a:r>
              <a:rPr lang="en"/>
              <a:t>hat do you want people to absolutely remember about you? </a:t>
            </a:r>
            <a:endParaRPr/>
          </a:p>
          <a:p>
            <a:pPr indent="0" lvl="0" marL="0" rtl="0" algn="l">
              <a:spcBef>
                <a:spcPts val="1200"/>
              </a:spcBef>
              <a:spcAft>
                <a:spcPts val="0"/>
              </a:spcAft>
              <a:buClr>
                <a:schemeClr val="dk1"/>
              </a:buClr>
              <a:buSzPts val="1100"/>
              <a:buFont typeface="Arial"/>
              <a:buNone/>
            </a:pPr>
            <a:r>
              <a:rPr lang="en"/>
              <a:t>Is it your career? </a:t>
            </a:r>
            <a:endParaRPr/>
          </a:p>
          <a:p>
            <a:pPr indent="0" lvl="0" marL="0" rtl="0" algn="l">
              <a:spcBef>
                <a:spcPts val="1200"/>
              </a:spcBef>
              <a:spcAft>
                <a:spcPts val="0"/>
              </a:spcAft>
              <a:buClr>
                <a:schemeClr val="dk1"/>
              </a:buClr>
              <a:buSzPts val="1100"/>
              <a:buFont typeface="Arial"/>
              <a:buNone/>
            </a:pPr>
            <a:r>
              <a:rPr lang="en"/>
              <a:t>Is it that you are family focused? </a:t>
            </a:r>
            <a:endParaRPr/>
          </a:p>
          <a:p>
            <a:pPr indent="0" lvl="0" marL="0" rtl="0" algn="l">
              <a:spcBef>
                <a:spcPts val="1200"/>
              </a:spcBef>
              <a:spcAft>
                <a:spcPts val="0"/>
              </a:spcAft>
              <a:buClr>
                <a:schemeClr val="dk1"/>
              </a:buClr>
              <a:buSzPts val="1100"/>
              <a:buFont typeface="Arial"/>
              <a:buNone/>
            </a:pPr>
            <a:r>
              <a:rPr lang="en"/>
              <a:t>Is it that you are third generation?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Clr>
                <a:schemeClr val="dk1"/>
              </a:buClr>
              <a:buSzPts val="1100"/>
              <a:buFont typeface="Arial"/>
              <a:buNone/>
            </a:pPr>
            <a:r>
              <a:rPr b="1" lang="en" sz="1800"/>
              <a:t>Jot down 4 bullet points  - if you have time combine them into a sentence.</a:t>
            </a:r>
            <a:endParaRPr b="1" sz="1800"/>
          </a:p>
        </p:txBody>
      </p:sp>
      <p:sp>
        <p:nvSpPr>
          <p:cNvPr id="314" name="Google Shape;314;p48"/>
          <p:cNvSpPr txBox="1"/>
          <p:nvPr>
            <p:ph idx="4294967295" type="title"/>
          </p:nvPr>
        </p:nvSpPr>
        <p:spPr>
          <a:xfrm>
            <a:off x="226525" y="1271100"/>
            <a:ext cx="2924700" cy="816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Who you are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49"/>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Did you grow up where you are running, in the district, in the town, in the state?</a:t>
            </a:r>
            <a:endParaRPr/>
          </a:p>
          <a:p>
            <a:pPr indent="0" lvl="0" marL="0" rtl="0" algn="l">
              <a:spcBef>
                <a:spcPts val="1200"/>
              </a:spcBef>
              <a:spcAft>
                <a:spcPts val="0"/>
              </a:spcAft>
              <a:buClr>
                <a:schemeClr val="dk1"/>
              </a:buClr>
              <a:buSzPts val="1100"/>
              <a:buFont typeface="Arial"/>
              <a:buNone/>
            </a:pPr>
            <a:r>
              <a:rPr lang="en"/>
              <a:t>If not, think of the reason you moved to where you are and why</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1200"/>
              </a:spcAft>
              <a:buClr>
                <a:schemeClr val="dk1"/>
              </a:buClr>
              <a:buSzPts val="1100"/>
              <a:buFont typeface="Arial"/>
              <a:buNone/>
            </a:pPr>
            <a:r>
              <a:rPr b="1" lang="en" sz="1800"/>
              <a:t>Write a descriptive sentence about how long and/or why you choose to live where you do.</a:t>
            </a:r>
            <a:endParaRPr b="1" sz="1800"/>
          </a:p>
        </p:txBody>
      </p:sp>
      <p:sp>
        <p:nvSpPr>
          <p:cNvPr id="320" name="Google Shape;320;p49"/>
          <p:cNvSpPr txBox="1"/>
          <p:nvPr>
            <p:ph idx="4294967295" type="title"/>
          </p:nvPr>
        </p:nvSpPr>
        <p:spPr>
          <a:xfrm>
            <a:off x="226525" y="1271100"/>
            <a:ext cx="2924700" cy="816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Where did you come from?</a:t>
            </a:r>
            <a:endParaRPr/>
          </a:p>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0"/>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This is where you absolutely want to describe how you are connected to your constituents.</a:t>
            </a:r>
            <a:endParaRPr/>
          </a:p>
          <a:p>
            <a:pPr indent="0" lvl="0" marL="0" rtl="0" algn="l">
              <a:spcBef>
                <a:spcPts val="1200"/>
              </a:spcBef>
              <a:spcAft>
                <a:spcPts val="0"/>
              </a:spcAft>
              <a:buClr>
                <a:schemeClr val="dk1"/>
              </a:buClr>
              <a:buSzPts val="1100"/>
              <a:buFont typeface="Arial"/>
              <a:buNone/>
            </a:pPr>
            <a:r>
              <a:rPr lang="en"/>
              <a:t>How are your experiences similar to theirs, how can they relate to you? Paint a picture.</a:t>
            </a:r>
            <a:endParaRPr/>
          </a:p>
          <a:p>
            <a:pPr indent="0" lvl="0" marL="0" rtl="0" algn="l">
              <a:spcBef>
                <a:spcPts val="1200"/>
              </a:spcBef>
              <a:spcAft>
                <a:spcPts val="0"/>
              </a:spcAft>
              <a:buClr>
                <a:schemeClr val="dk1"/>
              </a:buClr>
              <a:buSzPts val="1100"/>
              <a:buFont typeface="Arial"/>
              <a:buNone/>
            </a:pPr>
            <a:r>
              <a:rPr lang="en"/>
              <a:t>Overcome adversity? Maybe your family set you up for success through their own story. Tell people about it. </a:t>
            </a:r>
            <a:endParaRPr/>
          </a:p>
          <a:p>
            <a:pPr indent="0" lvl="0" marL="0" rtl="0" algn="l">
              <a:spcBef>
                <a:spcPts val="1200"/>
              </a:spcBef>
              <a:spcAft>
                <a:spcPts val="1200"/>
              </a:spcAft>
              <a:buClr>
                <a:schemeClr val="dk1"/>
              </a:buClr>
              <a:buSzPts val="1100"/>
              <a:buFont typeface="Arial"/>
              <a:buNone/>
            </a:pPr>
            <a:r>
              <a:rPr b="1" lang="en" sz="1800"/>
              <a:t>This is a brainstorming exercise. Jot down how your experiences and how they shaped you, key life events etc. Tell your hero story. </a:t>
            </a:r>
            <a:endParaRPr b="1" sz="1800"/>
          </a:p>
        </p:txBody>
      </p:sp>
      <p:sp>
        <p:nvSpPr>
          <p:cNvPr id="326" name="Google Shape;326;p50"/>
          <p:cNvSpPr txBox="1"/>
          <p:nvPr>
            <p:ph idx="4294967295" type="title"/>
          </p:nvPr>
        </p:nvSpPr>
        <p:spPr>
          <a:xfrm>
            <a:off x="226525" y="1271100"/>
            <a:ext cx="2924700" cy="816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Share your journey.</a:t>
            </a:r>
            <a:endParaRPr/>
          </a:p>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1"/>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a:t>This one is easy but don't forget to state it.</a:t>
            </a:r>
            <a:endParaRPr b="1" sz="1800"/>
          </a:p>
        </p:txBody>
      </p:sp>
      <p:sp>
        <p:nvSpPr>
          <p:cNvPr id="332" name="Google Shape;332;p51"/>
          <p:cNvSpPr txBox="1"/>
          <p:nvPr>
            <p:ph idx="4294967295" type="title"/>
          </p:nvPr>
        </p:nvSpPr>
        <p:spPr>
          <a:xfrm>
            <a:off x="226525" y="1271100"/>
            <a:ext cx="2924700" cy="816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office are you running for?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2"/>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Brainstorm a list of 1-3 word answers of why you want to run for office.</a:t>
            </a:r>
            <a:endParaRPr/>
          </a:p>
          <a:p>
            <a:pPr indent="0" lvl="0" marL="0" rtl="0" algn="l">
              <a:spcBef>
                <a:spcPts val="1200"/>
              </a:spcBef>
              <a:spcAft>
                <a:spcPts val="1200"/>
              </a:spcAft>
              <a:buClr>
                <a:schemeClr val="dk1"/>
              </a:buClr>
              <a:buSzPts val="1100"/>
              <a:buFont typeface="Arial"/>
              <a:buNone/>
            </a:pPr>
            <a:r>
              <a:rPr lang="en"/>
              <a:t>What </a:t>
            </a:r>
            <a:r>
              <a:rPr b="1" lang="en" u="sng"/>
              <a:t>do</a:t>
            </a:r>
            <a:r>
              <a:rPr lang="en"/>
              <a:t> you want to do for the voter -brainstorm 3-5 things.</a:t>
            </a:r>
            <a:endParaRPr/>
          </a:p>
        </p:txBody>
      </p:sp>
      <p:sp>
        <p:nvSpPr>
          <p:cNvPr id="338" name="Google Shape;338;p52"/>
          <p:cNvSpPr txBox="1"/>
          <p:nvPr>
            <p:ph idx="4294967295" type="title"/>
          </p:nvPr>
        </p:nvSpPr>
        <p:spPr>
          <a:xfrm>
            <a:off x="226525" y="1271100"/>
            <a:ext cx="2924700" cy="816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you’re running?</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53"/>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What do you bring to the table? Speak to your years of experience in an industry, your profession, your family etc.</a:t>
            </a:r>
            <a:endParaRPr/>
          </a:p>
          <a:p>
            <a:pPr indent="0" lvl="0" marL="0" rtl="0" algn="l">
              <a:spcBef>
                <a:spcPts val="1200"/>
              </a:spcBef>
              <a:spcAft>
                <a:spcPts val="0"/>
              </a:spcAft>
              <a:buClr>
                <a:schemeClr val="dk1"/>
              </a:buClr>
              <a:buSzPts val="1100"/>
              <a:buFont typeface="Arial"/>
              <a:buNone/>
            </a:pPr>
            <a:r>
              <a:rPr b="1" lang="en"/>
              <a:t>List three skills</a:t>
            </a:r>
            <a:r>
              <a:rPr lang="en"/>
              <a:t> you would bring that would aid in </a:t>
            </a:r>
            <a:r>
              <a:rPr lang="en"/>
              <a:t>performing</a:t>
            </a:r>
            <a:r>
              <a:rPr lang="en"/>
              <a:t> the duties of the office. Also list how/where you obtained/honed these skills.</a:t>
            </a:r>
            <a:endParaRPr/>
          </a:p>
          <a:p>
            <a:pPr indent="0" lvl="0" marL="0" rtl="0" algn="l">
              <a:spcBef>
                <a:spcPts val="1200"/>
              </a:spcBef>
              <a:spcAft>
                <a:spcPts val="1200"/>
              </a:spcAft>
              <a:buClr>
                <a:schemeClr val="dk1"/>
              </a:buClr>
              <a:buSzPts val="1100"/>
              <a:buFont typeface="Arial"/>
              <a:buNone/>
            </a:pPr>
            <a:r>
              <a:rPr b="1" lang="en"/>
              <a:t>Explain how each of these skills would relate</a:t>
            </a:r>
            <a:r>
              <a:rPr lang="en"/>
              <a:t> to one or more of your initiatives.</a:t>
            </a:r>
            <a:endParaRPr/>
          </a:p>
        </p:txBody>
      </p:sp>
      <p:sp>
        <p:nvSpPr>
          <p:cNvPr id="344" name="Google Shape;344;p53"/>
          <p:cNvSpPr txBox="1"/>
          <p:nvPr>
            <p:ph idx="4294967295" type="title"/>
          </p:nvPr>
        </p:nvSpPr>
        <p:spPr>
          <a:xfrm>
            <a:off x="226525" y="1271100"/>
            <a:ext cx="2924700" cy="816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How are you uniquely qualified?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sp>
        <p:nvSpPr>
          <p:cNvPr id="349" name="Google Shape;349;p54"/>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lang="en"/>
              <a:t>This can be done two ways: a simple list or a list with an explanation (max one sentence explanation per initiative) -it’s up to you.</a:t>
            </a:r>
            <a:endParaRPr/>
          </a:p>
        </p:txBody>
      </p:sp>
      <p:sp>
        <p:nvSpPr>
          <p:cNvPr id="350" name="Google Shape;350;p54"/>
          <p:cNvSpPr txBox="1"/>
          <p:nvPr>
            <p:ph idx="4294967295" type="title"/>
          </p:nvPr>
        </p:nvSpPr>
        <p:spPr>
          <a:xfrm>
            <a:off x="226525" y="1271100"/>
            <a:ext cx="2924700" cy="816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Top Three Initiatives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55"/>
          <p:cNvSpPr txBox="1"/>
          <p:nvPr>
            <p:ph idx="1" type="body"/>
          </p:nvPr>
        </p:nvSpPr>
        <p:spPr>
          <a:xfrm>
            <a:off x="4805709" y="2069213"/>
            <a:ext cx="4108500" cy="1330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This is your summary. </a:t>
            </a:r>
            <a:endParaRPr/>
          </a:p>
          <a:p>
            <a:pPr indent="0" lvl="0" marL="0" rtl="0" algn="l">
              <a:spcBef>
                <a:spcPts val="1200"/>
              </a:spcBef>
              <a:spcAft>
                <a:spcPts val="0"/>
              </a:spcAft>
              <a:buClr>
                <a:schemeClr val="dk1"/>
              </a:buClr>
              <a:buSzPts val="1100"/>
              <a:buFont typeface="Arial"/>
              <a:buNone/>
            </a:pPr>
            <a:r>
              <a:t/>
            </a:r>
            <a:endParaRPr/>
          </a:p>
          <a:p>
            <a:pPr indent="0" lvl="0" marL="0" rtl="0" algn="l">
              <a:spcBef>
                <a:spcPts val="1200"/>
              </a:spcBef>
              <a:spcAft>
                <a:spcPts val="0"/>
              </a:spcAft>
              <a:buClr>
                <a:schemeClr val="dk1"/>
              </a:buClr>
              <a:buSzPts val="1100"/>
              <a:buFont typeface="Arial"/>
              <a:buNone/>
            </a:pPr>
            <a:r>
              <a:rPr b="1" lang="en"/>
              <a:t>List the top three issues </a:t>
            </a:r>
            <a:r>
              <a:rPr lang="en"/>
              <a:t>you know are important to your voters.</a:t>
            </a:r>
            <a:br>
              <a:rPr lang="en"/>
            </a:br>
            <a:br>
              <a:rPr lang="en"/>
            </a:br>
            <a:r>
              <a:rPr b="1" lang="en"/>
              <a:t>Note</a:t>
            </a:r>
            <a:r>
              <a:rPr lang="en"/>
              <a:t> how these overlap with your </a:t>
            </a:r>
            <a:r>
              <a:rPr lang="en"/>
              <a:t>initiatives</a:t>
            </a:r>
            <a:r>
              <a:rPr lang="en"/>
              <a:t>. </a:t>
            </a:r>
            <a:endParaRPr/>
          </a:p>
          <a:p>
            <a:pPr indent="0" lvl="0" marL="0" rtl="0" algn="l">
              <a:spcBef>
                <a:spcPts val="1200"/>
              </a:spcBef>
              <a:spcAft>
                <a:spcPts val="0"/>
              </a:spcAft>
              <a:buClr>
                <a:schemeClr val="dk1"/>
              </a:buClr>
              <a:buSzPts val="1100"/>
              <a:buFont typeface="Arial"/>
              <a:buNone/>
            </a:pPr>
            <a:br>
              <a:rPr lang="en"/>
            </a:br>
            <a:r>
              <a:rPr b="1" lang="en"/>
              <a:t>Your summary is the overlap.</a:t>
            </a:r>
            <a:endParaRPr b="1"/>
          </a:p>
          <a:p>
            <a:pPr indent="0" lvl="0" marL="0" rtl="0" algn="l">
              <a:spcBef>
                <a:spcPts val="1200"/>
              </a:spcBef>
              <a:spcAft>
                <a:spcPts val="1200"/>
              </a:spcAft>
              <a:buClr>
                <a:schemeClr val="dk1"/>
              </a:buClr>
              <a:buSzPts val="1100"/>
              <a:buFont typeface="Arial"/>
              <a:buNone/>
            </a:pPr>
            <a:r>
              <a:t/>
            </a:r>
            <a:endParaRPr/>
          </a:p>
        </p:txBody>
      </p:sp>
      <p:sp>
        <p:nvSpPr>
          <p:cNvPr id="356" name="Google Shape;356;p55"/>
          <p:cNvSpPr txBox="1"/>
          <p:nvPr>
            <p:ph idx="4294967295" type="title"/>
          </p:nvPr>
        </p:nvSpPr>
        <p:spPr>
          <a:xfrm>
            <a:off x="226525" y="1271100"/>
            <a:ext cx="2924700" cy="8166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are we going to do together?</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6"/>
          <p:cNvSpPr txBox="1"/>
          <p:nvPr>
            <p:ph idx="1" type="body"/>
          </p:nvPr>
        </p:nvSpPr>
        <p:spPr>
          <a:xfrm>
            <a:off x="226525" y="2280800"/>
            <a:ext cx="8599500" cy="155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Delivering Your Story Effectively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57"/>
          <p:cNvSpPr txBox="1"/>
          <p:nvPr>
            <p:ph idx="3" type="body"/>
          </p:nvPr>
        </p:nvSpPr>
        <p:spPr>
          <a:xfrm>
            <a:off x="1077200" y="2428650"/>
            <a:ext cx="7804500" cy="2364900"/>
          </a:xfrm>
          <a:prstGeom prst="rect">
            <a:avLst/>
          </a:prstGeom>
        </p:spPr>
        <p:txBody>
          <a:bodyPr anchorCtr="0" anchor="b" bIns="91425" lIns="91425" spcFirstLastPara="1" rIns="91425" wrap="square" tIns="91425">
            <a:noAutofit/>
          </a:bodyPr>
          <a:lstStyle/>
          <a:p>
            <a:pPr indent="-381000" lvl="0" marL="457200" rtl="0" algn="l">
              <a:spcBef>
                <a:spcPts val="0"/>
              </a:spcBef>
              <a:spcAft>
                <a:spcPts val="0"/>
              </a:spcAft>
              <a:buSzPts val="2400"/>
              <a:buChar char="➔"/>
            </a:pPr>
            <a:r>
              <a:rPr lang="en" sz="2400"/>
              <a:t>Voters (Door-knocking, town halls)</a:t>
            </a:r>
            <a:endParaRPr sz="2400"/>
          </a:p>
          <a:p>
            <a:pPr indent="-381000" lvl="0" marL="457200" rtl="0" algn="l">
              <a:spcBef>
                <a:spcPts val="0"/>
              </a:spcBef>
              <a:spcAft>
                <a:spcPts val="0"/>
              </a:spcAft>
              <a:buSzPts val="2400"/>
              <a:buChar char="➔"/>
            </a:pPr>
            <a:r>
              <a:rPr lang="en" sz="2400"/>
              <a:t>Stakeholders &amp; donors (Fundraisers, networking)</a:t>
            </a:r>
            <a:endParaRPr sz="2400"/>
          </a:p>
          <a:p>
            <a:pPr indent="-381000" lvl="0" marL="457200" rtl="0" algn="l">
              <a:spcBef>
                <a:spcPts val="0"/>
              </a:spcBef>
              <a:spcAft>
                <a:spcPts val="0"/>
              </a:spcAft>
              <a:buSzPts val="2400"/>
              <a:buChar char="➔"/>
            </a:pPr>
            <a:r>
              <a:rPr lang="en" sz="2400"/>
              <a:t>Media &amp; social platforms (Interviews, digital content)</a:t>
            </a:r>
            <a:endParaRPr sz="2400"/>
          </a:p>
        </p:txBody>
      </p:sp>
      <p:sp>
        <p:nvSpPr>
          <p:cNvPr id="367" name="Google Shape;367;p57"/>
          <p:cNvSpPr/>
          <p:nvPr/>
        </p:nvSpPr>
        <p:spPr>
          <a:xfrm>
            <a:off x="322750" y="2210100"/>
            <a:ext cx="6448500" cy="7233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lnSpc>
                <a:spcPct val="115000"/>
              </a:lnSpc>
              <a:spcBef>
                <a:spcPts val="600"/>
              </a:spcBef>
              <a:spcAft>
                <a:spcPts val="600"/>
              </a:spcAft>
              <a:buClr>
                <a:srgbClr val="000000"/>
              </a:buClr>
              <a:buSzPts val="600"/>
              <a:buFont typeface="Arial"/>
              <a:buNone/>
            </a:pPr>
            <a:r>
              <a:rPr b="1" lang="en" sz="1600">
                <a:solidFill>
                  <a:schemeClr val="lt1"/>
                </a:solidFill>
                <a:latin typeface="Roboto Mono"/>
                <a:ea typeface="Roboto Mono"/>
                <a:cs typeface="Roboto Mono"/>
                <a:sym typeface="Roboto Mono"/>
              </a:rPr>
              <a:t>Adapting Your Story for Different Audiences</a:t>
            </a:r>
            <a:endParaRPr b="1" sz="1600">
              <a:solidFill>
                <a:schemeClr val="lt1"/>
              </a:solidFill>
              <a:latin typeface="Roboto Mono"/>
              <a:ea typeface="Roboto Mono"/>
              <a:cs typeface="Roboto Mono"/>
              <a:sym typeface="Roboto Mon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58"/>
          <p:cNvSpPr txBox="1"/>
          <p:nvPr>
            <p:ph idx="1" type="body"/>
          </p:nvPr>
        </p:nvSpPr>
        <p:spPr>
          <a:xfrm>
            <a:off x="226525" y="2280800"/>
            <a:ext cx="8599500" cy="155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Techniques for Impactful Storytelling</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59"/>
          <p:cNvSpPr txBox="1"/>
          <p:nvPr>
            <p:ph idx="3" type="body"/>
          </p:nvPr>
        </p:nvSpPr>
        <p:spPr>
          <a:xfrm>
            <a:off x="1077200" y="2428650"/>
            <a:ext cx="7804500" cy="2364900"/>
          </a:xfrm>
          <a:prstGeom prst="rect">
            <a:avLst/>
          </a:prstGeom>
        </p:spPr>
        <p:txBody>
          <a:bodyPr anchorCtr="0" anchor="b" bIns="91425" lIns="91425" spcFirstLastPara="1" rIns="91425" wrap="square" tIns="91425">
            <a:noAutofit/>
          </a:bodyPr>
          <a:lstStyle/>
          <a:p>
            <a:pPr indent="-381000" lvl="0" marL="457200" rtl="0" algn="l">
              <a:spcBef>
                <a:spcPts val="0"/>
              </a:spcBef>
              <a:spcAft>
                <a:spcPts val="0"/>
              </a:spcAft>
              <a:buSzPts val="2400"/>
              <a:buChar char="➔"/>
            </a:pPr>
            <a:r>
              <a:rPr lang="en" sz="2400"/>
              <a:t>Use personal anecdotes &amp; emotion</a:t>
            </a:r>
            <a:endParaRPr sz="2400"/>
          </a:p>
          <a:p>
            <a:pPr indent="-381000" lvl="0" marL="457200" rtl="0" algn="l">
              <a:spcBef>
                <a:spcPts val="0"/>
              </a:spcBef>
              <a:spcAft>
                <a:spcPts val="0"/>
              </a:spcAft>
              <a:buSzPts val="2400"/>
              <a:buChar char="➔"/>
            </a:pPr>
            <a:r>
              <a:rPr lang="en" sz="2400"/>
              <a:t>Keep messages simple and relatable</a:t>
            </a:r>
            <a:endParaRPr sz="2400"/>
          </a:p>
          <a:p>
            <a:pPr indent="-381000" lvl="0" marL="457200" rtl="0" algn="l">
              <a:spcBef>
                <a:spcPts val="0"/>
              </a:spcBef>
              <a:spcAft>
                <a:spcPts val="0"/>
              </a:spcAft>
              <a:buSzPts val="2400"/>
              <a:buChar char="➔"/>
            </a:pPr>
            <a:r>
              <a:rPr lang="en" sz="2400"/>
              <a:t>Show, don’t just tell</a:t>
            </a:r>
            <a:endParaRPr sz="2400"/>
          </a:p>
          <a:p>
            <a:pPr indent="-381000" lvl="0" marL="457200" rtl="0" algn="l">
              <a:spcBef>
                <a:spcPts val="0"/>
              </a:spcBef>
              <a:spcAft>
                <a:spcPts val="0"/>
              </a:spcAft>
              <a:buSzPts val="2400"/>
              <a:buChar char="➔"/>
            </a:pPr>
            <a:r>
              <a:rPr lang="en" sz="2400"/>
              <a:t>Frame Your Story Around the Voter, Not Just Yourself</a:t>
            </a:r>
            <a:endParaRPr sz="2400"/>
          </a:p>
        </p:txBody>
      </p:sp>
      <p:sp>
        <p:nvSpPr>
          <p:cNvPr id="378" name="Google Shape;378;p59"/>
          <p:cNvSpPr/>
          <p:nvPr/>
        </p:nvSpPr>
        <p:spPr>
          <a:xfrm>
            <a:off x="322750" y="2058450"/>
            <a:ext cx="6448500" cy="723300"/>
          </a:xfrm>
          <a:prstGeom prst="roundRect">
            <a:avLst>
              <a:gd fmla="val 50000" name="adj"/>
            </a:avLst>
          </a:prstGeom>
          <a:noFill/>
          <a:ln cap="flat" cmpd="sng" w="9525">
            <a:solidFill>
              <a:schemeClr val="lt1"/>
            </a:solidFill>
            <a:prstDash val="solid"/>
            <a:round/>
            <a:headEnd len="sm" w="sm" type="none"/>
            <a:tailEnd len="sm" w="sm" type="none"/>
          </a:ln>
        </p:spPr>
        <p:txBody>
          <a:bodyPr anchorCtr="0" anchor="ctr" bIns="45725" lIns="45725" spcFirstLastPara="1" rIns="45725" wrap="square" tIns="45725">
            <a:noAutofit/>
          </a:bodyPr>
          <a:lstStyle/>
          <a:p>
            <a:pPr indent="0" lvl="0" marL="0" rtl="0" algn="ctr">
              <a:lnSpc>
                <a:spcPct val="115000"/>
              </a:lnSpc>
              <a:spcBef>
                <a:spcPts val="600"/>
              </a:spcBef>
              <a:spcAft>
                <a:spcPts val="600"/>
              </a:spcAft>
              <a:buClr>
                <a:srgbClr val="000000"/>
              </a:buClr>
              <a:buSzPts val="600"/>
              <a:buFont typeface="Arial"/>
              <a:buNone/>
            </a:pPr>
            <a:r>
              <a:rPr b="1" lang="en" sz="1600">
                <a:solidFill>
                  <a:schemeClr val="lt1"/>
                </a:solidFill>
                <a:latin typeface="Roboto Mono"/>
                <a:ea typeface="Roboto Mono"/>
                <a:cs typeface="Roboto Mono"/>
                <a:sym typeface="Roboto Mono"/>
              </a:rPr>
              <a:t>Paint the Picture</a:t>
            </a:r>
            <a:endParaRPr b="1" sz="1600">
              <a:solidFill>
                <a:schemeClr val="lt1"/>
              </a:solidFill>
              <a:latin typeface="Roboto Mono"/>
              <a:ea typeface="Roboto Mono"/>
              <a:cs typeface="Roboto Mono"/>
              <a:sym typeface="Roboto Mono"/>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60"/>
          <p:cNvSpPr txBox="1"/>
          <p:nvPr>
            <p:ph idx="1" type="body"/>
          </p:nvPr>
        </p:nvSpPr>
        <p:spPr>
          <a:xfrm>
            <a:off x="226525" y="2280800"/>
            <a:ext cx="8599500" cy="1557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Storytelling in Your Campaign Strategy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61"/>
          <p:cNvSpPr txBox="1"/>
          <p:nvPr>
            <p:ph type="title"/>
          </p:nvPr>
        </p:nvSpPr>
        <p:spPr>
          <a:xfrm>
            <a:off x="161850" y="4156448"/>
            <a:ext cx="2726700" cy="50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Door Knocking - Town Halls</a:t>
            </a:r>
            <a:endParaRPr/>
          </a:p>
        </p:txBody>
      </p:sp>
      <p:sp>
        <p:nvSpPr>
          <p:cNvPr id="389" name="Google Shape;389;p61"/>
          <p:cNvSpPr txBox="1"/>
          <p:nvPr>
            <p:ph idx="1" type="body"/>
          </p:nvPr>
        </p:nvSpPr>
        <p:spPr>
          <a:xfrm>
            <a:off x="161850" y="910077"/>
            <a:ext cx="2726700" cy="261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400">
                <a:solidFill>
                  <a:schemeClr val="dk2"/>
                </a:solidFill>
              </a:rPr>
              <a:t>Before: </a:t>
            </a:r>
            <a:r>
              <a:rPr lang="en" sz="1400">
                <a:solidFill>
                  <a:schemeClr val="dk2"/>
                </a:solidFill>
              </a:rPr>
              <a:t>"I support better healthcare access in rural communities."</a:t>
            </a:r>
            <a:endParaRPr sz="1400">
              <a:solidFill>
                <a:schemeClr val="dk2"/>
              </a:solidFill>
            </a:endParaRPr>
          </a:p>
          <a:p>
            <a:pPr indent="0" lvl="0" marL="0" rtl="0" algn="l">
              <a:spcBef>
                <a:spcPts val="0"/>
              </a:spcBef>
              <a:spcAft>
                <a:spcPts val="0"/>
              </a:spcAft>
              <a:buNone/>
            </a:pPr>
            <a:r>
              <a:t/>
            </a:r>
            <a:endParaRPr sz="1400">
              <a:solidFill>
                <a:schemeClr val="dk2"/>
              </a:solidFill>
            </a:endParaRPr>
          </a:p>
          <a:p>
            <a:pPr indent="0" lvl="0" marL="0" rtl="0" algn="l">
              <a:spcBef>
                <a:spcPts val="0"/>
              </a:spcBef>
              <a:spcAft>
                <a:spcPts val="0"/>
              </a:spcAft>
              <a:buNone/>
            </a:pPr>
            <a:r>
              <a:rPr b="1" lang="en" sz="1400">
                <a:solidFill>
                  <a:schemeClr val="dk2"/>
                </a:solidFill>
              </a:rPr>
              <a:t>Story Version:</a:t>
            </a:r>
            <a:r>
              <a:rPr lang="en" sz="1400">
                <a:solidFill>
                  <a:schemeClr val="dk2"/>
                </a:solidFill>
              </a:rPr>
              <a:t> </a:t>
            </a:r>
            <a:r>
              <a:rPr i="1" lang="en" sz="1400">
                <a:solidFill>
                  <a:schemeClr val="dk2"/>
                </a:solidFill>
              </a:rPr>
              <a:t>"Last year, I met Sarah, a mom in our district, who had to drive over an hour just to see a doctor for her son. No family should have to struggle like that. That’s why I’m fighting to bring better healthcare options closer to home."</a:t>
            </a:r>
            <a:endParaRPr i="1" sz="1400">
              <a:solidFill>
                <a:schemeClr val="dk2"/>
              </a:solidFill>
            </a:endParaRPr>
          </a:p>
        </p:txBody>
      </p:sp>
      <p:sp>
        <p:nvSpPr>
          <p:cNvPr id="390" name="Google Shape;390;p61"/>
          <p:cNvSpPr txBox="1"/>
          <p:nvPr>
            <p:ph idx="4" type="title"/>
          </p:nvPr>
        </p:nvSpPr>
        <p:spPr>
          <a:xfrm>
            <a:off x="6257575" y="4156448"/>
            <a:ext cx="2726700" cy="50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Social Media Posts &amp; Videos</a:t>
            </a:r>
            <a:endParaRPr/>
          </a:p>
        </p:txBody>
      </p:sp>
      <p:sp>
        <p:nvSpPr>
          <p:cNvPr id="391" name="Google Shape;391;p61"/>
          <p:cNvSpPr/>
          <p:nvPr/>
        </p:nvSpPr>
        <p:spPr>
          <a:xfrm>
            <a:off x="2988013" y="0"/>
            <a:ext cx="3170100" cy="5143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392" name="Google Shape;392;p61"/>
          <p:cNvSpPr txBox="1"/>
          <p:nvPr>
            <p:ph idx="7" type="title"/>
          </p:nvPr>
        </p:nvSpPr>
        <p:spPr>
          <a:xfrm>
            <a:off x="3221695" y="322703"/>
            <a:ext cx="2700600" cy="50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Fundraising Events &amp; Donor Meetings</a:t>
            </a:r>
            <a:endParaRPr/>
          </a:p>
        </p:txBody>
      </p:sp>
      <p:sp>
        <p:nvSpPr>
          <p:cNvPr id="393" name="Google Shape;393;p61"/>
          <p:cNvSpPr txBox="1"/>
          <p:nvPr>
            <p:ph idx="1" type="body"/>
          </p:nvPr>
        </p:nvSpPr>
        <p:spPr>
          <a:xfrm>
            <a:off x="3209713" y="2045952"/>
            <a:ext cx="2726700" cy="261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400"/>
              <a:t>Before: </a:t>
            </a:r>
            <a:r>
              <a:rPr lang="en" sz="1400"/>
              <a:t>"I need your support to win this election."</a:t>
            </a:r>
            <a:endParaRPr sz="1400"/>
          </a:p>
          <a:p>
            <a:pPr indent="0" lvl="0" marL="0" rtl="0" algn="l">
              <a:spcBef>
                <a:spcPts val="0"/>
              </a:spcBef>
              <a:spcAft>
                <a:spcPts val="0"/>
              </a:spcAft>
              <a:buNone/>
            </a:pPr>
            <a:r>
              <a:t/>
            </a:r>
            <a:endParaRPr b="1" sz="1400"/>
          </a:p>
          <a:p>
            <a:pPr indent="0" lvl="0" marL="0" rtl="0" algn="l">
              <a:spcBef>
                <a:spcPts val="0"/>
              </a:spcBef>
              <a:spcAft>
                <a:spcPts val="0"/>
              </a:spcAft>
              <a:buNone/>
            </a:pPr>
            <a:r>
              <a:rPr b="1" lang="en" sz="1400"/>
              <a:t>Story Version: "</a:t>
            </a:r>
            <a:r>
              <a:rPr i="1" lang="en" sz="1400"/>
              <a:t>When I decided to run, I thought about my grandfather, who taught me the value of hard work and integrity. He always said, ‘If you see a problem, don’t wait—fix it.’ That’s why I’m here today, asking for your support to fix what’s broken in our state."</a:t>
            </a:r>
            <a:endParaRPr i="1" sz="1400"/>
          </a:p>
        </p:txBody>
      </p:sp>
      <p:sp>
        <p:nvSpPr>
          <p:cNvPr id="394" name="Google Shape;394;p61"/>
          <p:cNvSpPr txBox="1"/>
          <p:nvPr>
            <p:ph idx="1" type="body"/>
          </p:nvPr>
        </p:nvSpPr>
        <p:spPr>
          <a:xfrm>
            <a:off x="6305525" y="910077"/>
            <a:ext cx="2726700" cy="261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400">
                <a:solidFill>
                  <a:schemeClr val="dk2"/>
                </a:solidFill>
              </a:rPr>
              <a:t>Before: </a:t>
            </a:r>
            <a:r>
              <a:rPr lang="en" sz="1400">
                <a:solidFill>
                  <a:schemeClr val="dk2"/>
                </a:solidFill>
              </a:rPr>
              <a:t>"Education funding needs to be increased."</a:t>
            </a:r>
            <a:endParaRPr sz="1400">
              <a:solidFill>
                <a:schemeClr val="dk2"/>
              </a:solidFill>
            </a:endParaRPr>
          </a:p>
          <a:p>
            <a:pPr indent="0" lvl="0" marL="0" rtl="0" algn="l">
              <a:spcBef>
                <a:spcPts val="0"/>
              </a:spcBef>
              <a:spcAft>
                <a:spcPts val="0"/>
              </a:spcAft>
              <a:buNone/>
            </a:pPr>
            <a:r>
              <a:t/>
            </a:r>
            <a:endParaRPr b="1" sz="1400">
              <a:solidFill>
                <a:schemeClr val="dk2"/>
              </a:solidFill>
            </a:endParaRPr>
          </a:p>
          <a:p>
            <a:pPr indent="0" lvl="0" marL="0" rtl="0" algn="l">
              <a:spcBef>
                <a:spcPts val="0"/>
              </a:spcBef>
              <a:spcAft>
                <a:spcPts val="0"/>
              </a:spcAft>
              <a:buNone/>
            </a:pPr>
            <a:r>
              <a:rPr b="1" lang="en" sz="1400">
                <a:solidFill>
                  <a:schemeClr val="dk2"/>
                </a:solidFill>
              </a:rPr>
              <a:t>Story Version - Video Idea: </a:t>
            </a:r>
            <a:endParaRPr b="1" sz="1400">
              <a:solidFill>
                <a:schemeClr val="dk2"/>
              </a:solidFill>
            </a:endParaRPr>
          </a:p>
          <a:p>
            <a:pPr indent="0" lvl="0" marL="0" rtl="0" algn="l">
              <a:spcBef>
                <a:spcPts val="0"/>
              </a:spcBef>
              <a:spcAft>
                <a:spcPts val="0"/>
              </a:spcAft>
              <a:buNone/>
            </a:pPr>
            <a:r>
              <a:t/>
            </a:r>
            <a:endParaRPr i="1" sz="1400">
              <a:solidFill>
                <a:schemeClr val="dk2"/>
              </a:solidFill>
            </a:endParaRPr>
          </a:p>
          <a:p>
            <a:pPr indent="0" lvl="0" marL="0" rtl="0" algn="l">
              <a:spcBef>
                <a:spcPts val="0"/>
              </a:spcBef>
              <a:spcAft>
                <a:spcPts val="0"/>
              </a:spcAft>
              <a:buNone/>
            </a:pPr>
            <a:r>
              <a:rPr i="1" lang="en" sz="1400">
                <a:solidFill>
                  <a:schemeClr val="dk2"/>
                </a:solidFill>
              </a:rPr>
              <a:t>Share a video in a classroom or reading a book to kids, saying:</a:t>
            </a:r>
            <a:endParaRPr i="1" sz="1400">
              <a:solidFill>
                <a:schemeClr val="dk2"/>
              </a:solidFill>
            </a:endParaRPr>
          </a:p>
          <a:p>
            <a:pPr indent="0" lvl="0" marL="0" rtl="0" algn="l">
              <a:spcBef>
                <a:spcPts val="0"/>
              </a:spcBef>
              <a:spcAft>
                <a:spcPts val="0"/>
              </a:spcAft>
              <a:buNone/>
            </a:pPr>
            <a:r>
              <a:t/>
            </a:r>
            <a:endParaRPr i="1" sz="1400">
              <a:solidFill>
                <a:schemeClr val="dk2"/>
              </a:solidFill>
            </a:endParaRPr>
          </a:p>
          <a:p>
            <a:pPr indent="0" lvl="0" marL="0" rtl="0" algn="l">
              <a:spcBef>
                <a:spcPts val="0"/>
              </a:spcBef>
              <a:spcAft>
                <a:spcPts val="0"/>
              </a:spcAft>
              <a:buNone/>
            </a:pPr>
            <a:r>
              <a:rPr i="1" lang="en" sz="1400">
                <a:solidFill>
                  <a:schemeClr val="dk2"/>
                </a:solidFill>
              </a:rPr>
              <a:t>"I grew up in a school where our teacher had to use duct tape to keep the chairs from falling apart. No child today should experience that. We need to invest in our schools so that every kid has a chance to succeed."</a:t>
            </a:r>
            <a:endParaRPr i="1" sz="1400">
              <a:solidFill>
                <a:schemeClr val="dk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62"/>
          <p:cNvSpPr txBox="1"/>
          <p:nvPr>
            <p:ph type="title"/>
          </p:nvPr>
        </p:nvSpPr>
        <p:spPr>
          <a:xfrm>
            <a:off x="161850" y="4156448"/>
            <a:ext cx="2726700" cy="50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Speeches &amp; Debates</a:t>
            </a:r>
            <a:endParaRPr/>
          </a:p>
        </p:txBody>
      </p:sp>
      <p:sp>
        <p:nvSpPr>
          <p:cNvPr id="400" name="Google Shape;400;p62"/>
          <p:cNvSpPr txBox="1"/>
          <p:nvPr>
            <p:ph idx="1" type="body"/>
          </p:nvPr>
        </p:nvSpPr>
        <p:spPr>
          <a:xfrm>
            <a:off x="161850" y="1072577"/>
            <a:ext cx="2726700" cy="261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400">
                <a:solidFill>
                  <a:schemeClr val="dk2"/>
                </a:solidFill>
              </a:rPr>
              <a:t>Before: </a:t>
            </a:r>
            <a:r>
              <a:rPr i="1" lang="en" sz="1400">
                <a:solidFill>
                  <a:schemeClr val="dk2"/>
                </a:solidFill>
              </a:rPr>
              <a:t>"I have experience working on infrastructure issues."</a:t>
            </a:r>
            <a:endParaRPr i="1" sz="1400">
              <a:solidFill>
                <a:schemeClr val="dk2"/>
              </a:solidFill>
            </a:endParaRPr>
          </a:p>
          <a:p>
            <a:pPr indent="0" lvl="0" marL="0" rtl="0" algn="l">
              <a:spcBef>
                <a:spcPts val="0"/>
              </a:spcBef>
              <a:spcAft>
                <a:spcPts val="0"/>
              </a:spcAft>
              <a:buNone/>
            </a:pPr>
            <a:r>
              <a:t/>
            </a:r>
            <a:endParaRPr b="1" sz="1400">
              <a:solidFill>
                <a:schemeClr val="dk2"/>
              </a:solidFill>
            </a:endParaRPr>
          </a:p>
          <a:p>
            <a:pPr indent="0" lvl="0" marL="0" rtl="0" algn="l">
              <a:spcBef>
                <a:spcPts val="0"/>
              </a:spcBef>
              <a:spcAft>
                <a:spcPts val="0"/>
              </a:spcAft>
              <a:buNone/>
            </a:pPr>
            <a:r>
              <a:rPr b="1" lang="en" sz="1400">
                <a:solidFill>
                  <a:schemeClr val="dk2"/>
                </a:solidFill>
              </a:rPr>
              <a:t>Story Version: "</a:t>
            </a:r>
            <a:r>
              <a:rPr i="1" lang="en" sz="1400">
                <a:solidFill>
                  <a:schemeClr val="dk2"/>
                </a:solidFill>
              </a:rPr>
              <a:t>I remember driving my kids to school one winter morning when I hit a pothole so deep it blew out my tire. That’s when I realized—we don’t just need temporary road fixes, we need long-term solutions. That’s why I’m running."</a:t>
            </a:r>
            <a:endParaRPr i="1" sz="1400">
              <a:solidFill>
                <a:schemeClr val="dk2"/>
              </a:solidFill>
            </a:endParaRPr>
          </a:p>
        </p:txBody>
      </p:sp>
      <p:sp>
        <p:nvSpPr>
          <p:cNvPr id="401" name="Google Shape;401;p62"/>
          <p:cNvSpPr txBox="1"/>
          <p:nvPr>
            <p:ph idx="4" type="title"/>
          </p:nvPr>
        </p:nvSpPr>
        <p:spPr>
          <a:xfrm>
            <a:off x="6257575" y="4156448"/>
            <a:ext cx="2726700" cy="50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Volunteer &amp; Grassroots Organizing</a:t>
            </a:r>
            <a:endParaRPr/>
          </a:p>
        </p:txBody>
      </p:sp>
      <p:sp>
        <p:nvSpPr>
          <p:cNvPr id="402" name="Google Shape;402;p62"/>
          <p:cNvSpPr/>
          <p:nvPr/>
        </p:nvSpPr>
        <p:spPr>
          <a:xfrm>
            <a:off x="2988013" y="0"/>
            <a:ext cx="3170100" cy="51435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403" name="Google Shape;403;p62"/>
          <p:cNvSpPr txBox="1"/>
          <p:nvPr>
            <p:ph idx="7" type="title"/>
          </p:nvPr>
        </p:nvSpPr>
        <p:spPr>
          <a:xfrm>
            <a:off x="3221695" y="322703"/>
            <a:ext cx="2700600" cy="50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Website &amp; Campaign Emails</a:t>
            </a:r>
            <a:endParaRPr/>
          </a:p>
        </p:txBody>
      </p:sp>
      <p:sp>
        <p:nvSpPr>
          <p:cNvPr id="404" name="Google Shape;404;p62"/>
          <p:cNvSpPr txBox="1"/>
          <p:nvPr>
            <p:ph idx="1" type="body"/>
          </p:nvPr>
        </p:nvSpPr>
        <p:spPr>
          <a:xfrm>
            <a:off x="3209713" y="2045952"/>
            <a:ext cx="2726700" cy="261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400"/>
              <a:t>Before: "</a:t>
            </a:r>
            <a:r>
              <a:rPr lang="en" sz="1400"/>
              <a:t>I am a strong advocate for small businesses."</a:t>
            </a:r>
            <a:endParaRPr sz="1400"/>
          </a:p>
          <a:p>
            <a:pPr indent="0" lvl="0" marL="0" rtl="0" algn="l">
              <a:spcBef>
                <a:spcPts val="0"/>
              </a:spcBef>
              <a:spcAft>
                <a:spcPts val="0"/>
              </a:spcAft>
              <a:buNone/>
            </a:pPr>
            <a:r>
              <a:t/>
            </a:r>
            <a:endParaRPr b="1" sz="1400"/>
          </a:p>
          <a:p>
            <a:pPr indent="0" lvl="0" marL="0" rtl="0" algn="l">
              <a:spcBef>
                <a:spcPts val="0"/>
              </a:spcBef>
              <a:spcAft>
                <a:spcPts val="0"/>
              </a:spcAft>
              <a:buNone/>
            </a:pPr>
            <a:r>
              <a:rPr b="1" lang="en" sz="1400"/>
              <a:t>Story Version - Email Hook:</a:t>
            </a:r>
            <a:endParaRPr b="1" sz="1400"/>
          </a:p>
          <a:p>
            <a:pPr indent="0" lvl="0" marL="0" rtl="0" algn="l">
              <a:spcBef>
                <a:spcPts val="0"/>
              </a:spcBef>
              <a:spcAft>
                <a:spcPts val="0"/>
              </a:spcAft>
              <a:buNone/>
            </a:pPr>
            <a:r>
              <a:rPr i="1" lang="en" sz="1400"/>
              <a:t>"When I opened my first small business, I spent more time fighting government red tape than actually running my store. I know what it’s like to struggle as an entrepreneur. That’s why I’m pushing for policies that help small businesses thrive."</a:t>
            </a:r>
            <a:endParaRPr i="1" sz="1400"/>
          </a:p>
        </p:txBody>
      </p:sp>
      <p:sp>
        <p:nvSpPr>
          <p:cNvPr id="405" name="Google Shape;405;p62"/>
          <p:cNvSpPr txBox="1"/>
          <p:nvPr>
            <p:ph idx="1" type="body"/>
          </p:nvPr>
        </p:nvSpPr>
        <p:spPr>
          <a:xfrm>
            <a:off x="6305525" y="910077"/>
            <a:ext cx="2726700" cy="261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1400">
                <a:solidFill>
                  <a:schemeClr val="dk2"/>
                </a:solidFill>
              </a:rPr>
              <a:t>B</a:t>
            </a:r>
            <a:r>
              <a:rPr b="1" lang="en" sz="1400">
                <a:solidFill>
                  <a:schemeClr val="dk2"/>
                </a:solidFill>
              </a:rPr>
              <a:t>efore: "</a:t>
            </a:r>
            <a:r>
              <a:rPr lang="en" sz="1400">
                <a:solidFill>
                  <a:schemeClr val="dk2"/>
                </a:solidFill>
              </a:rPr>
              <a:t>Join our team and help spread the message!"</a:t>
            </a:r>
            <a:endParaRPr sz="1400">
              <a:solidFill>
                <a:schemeClr val="dk2"/>
              </a:solidFill>
            </a:endParaRPr>
          </a:p>
          <a:p>
            <a:pPr indent="0" lvl="0" marL="0" rtl="0" algn="l">
              <a:spcBef>
                <a:spcPts val="0"/>
              </a:spcBef>
              <a:spcAft>
                <a:spcPts val="0"/>
              </a:spcAft>
              <a:buNone/>
            </a:pPr>
            <a:r>
              <a:t/>
            </a:r>
            <a:endParaRPr b="1" sz="1400">
              <a:solidFill>
                <a:schemeClr val="dk2"/>
              </a:solidFill>
            </a:endParaRPr>
          </a:p>
          <a:p>
            <a:pPr indent="0" lvl="0" marL="0" rtl="0" algn="l">
              <a:spcBef>
                <a:spcPts val="0"/>
              </a:spcBef>
              <a:spcAft>
                <a:spcPts val="0"/>
              </a:spcAft>
              <a:buNone/>
            </a:pPr>
            <a:r>
              <a:rPr b="1" lang="en" sz="1400">
                <a:solidFill>
                  <a:schemeClr val="dk2"/>
                </a:solidFill>
              </a:rPr>
              <a:t>Story Version - Volunteer Pitch:</a:t>
            </a:r>
            <a:endParaRPr b="1" sz="1400">
              <a:solidFill>
                <a:schemeClr val="dk2"/>
              </a:solidFill>
            </a:endParaRPr>
          </a:p>
          <a:p>
            <a:pPr indent="0" lvl="0" marL="0" rtl="0" algn="l">
              <a:spcBef>
                <a:spcPts val="0"/>
              </a:spcBef>
              <a:spcAft>
                <a:spcPts val="0"/>
              </a:spcAft>
              <a:buNone/>
            </a:pPr>
            <a:r>
              <a:rPr i="1" lang="en" sz="1400">
                <a:solidFill>
                  <a:schemeClr val="dk2"/>
                </a:solidFill>
              </a:rPr>
              <a:t>"I wasn’t always involved in politics, but one conversation changed my mind. A neighbor knocked on my door and shared how a simple policy change made it easier for her family to stay in their home. That’s when I realized—every voice matters. That’s why I’m asking you to join our effort today."</a:t>
            </a:r>
            <a:endParaRPr i="1" sz="1400">
              <a:solidFill>
                <a:schemeClr val="dk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63"/>
          <p:cNvSpPr txBox="1"/>
          <p:nvPr>
            <p:ph idx="4" type="title"/>
          </p:nvPr>
        </p:nvSpPr>
        <p:spPr>
          <a:xfrm>
            <a:off x="226525" y="630625"/>
            <a:ext cx="4458900" cy="208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THANK YOU</a:t>
            </a:r>
            <a:endParaRPr/>
          </a:p>
        </p:txBody>
      </p:sp>
      <p:sp>
        <p:nvSpPr>
          <p:cNvPr id="411" name="Google Shape;411;p63"/>
          <p:cNvSpPr txBox="1"/>
          <p:nvPr>
            <p:ph idx="1" type="body"/>
          </p:nvPr>
        </p:nvSpPr>
        <p:spPr>
          <a:xfrm>
            <a:off x="266700" y="4099025"/>
            <a:ext cx="8259600" cy="847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"You may have to fight a battle more than once to win it." – Margaret Thatcher</a:t>
            </a:r>
            <a:endParaRPr/>
          </a:p>
        </p:txBody>
      </p:sp>
    </p:spTree>
  </p:cSld>
  <p:clrMapOvr>
    <a:masterClrMapping/>
  </p:clrMapOvr>
</p:sld>
</file>

<file path=ppt/theme/theme1.xml><?xml version="1.0" encoding="utf-8"?>
<a:theme xmlns:a="http://schemas.openxmlformats.org/drawingml/2006/main" xmlns:r="http://schemas.openxmlformats.org/officeDocument/2006/relationships" name="Product / Service Offering Overview #2">
  <a:themeElements>
    <a:clrScheme name="Simple Light">
      <a:dk1>
        <a:srgbClr val="000000"/>
      </a:dk1>
      <a:lt1>
        <a:srgbClr val="E2DFD2"/>
      </a:lt1>
      <a:dk2>
        <a:srgbClr val="FFFCE9"/>
      </a:dk2>
      <a:lt2>
        <a:srgbClr val="C9C3A7"/>
      </a:lt2>
      <a:accent1>
        <a:srgbClr val="FFEDCF"/>
      </a:accent1>
      <a:accent2>
        <a:srgbClr val="595959"/>
      </a:accent2>
      <a:accent3>
        <a:srgbClr val="D56F3E"/>
      </a:accent3>
      <a:accent4>
        <a:srgbClr val="FF7D00"/>
      </a:accent4>
      <a:accent5>
        <a:srgbClr val="78290F"/>
      </a:accent5>
      <a:accent6>
        <a:srgbClr val="D05353"/>
      </a:accent6>
      <a:hlink>
        <a:srgbClr val="DF293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