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57" r:id="rId4"/>
    <p:sldId id="259" r:id="rId5"/>
    <p:sldId id="261" r:id="rId6"/>
    <p:sldId id="263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64" r:id="rId19"/>
    <p:sldId id="269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17BCC9-92AC-4A4E-9B95-AD52A0EAF97C}" v="82" dt="2026-02-24T19:23:03.9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287" autoAdjust="0"/>
  </p:normalViewPr>
  <p:slideViewPr>
    <p:cSldViewPr snapToGrid="0" snapToObjects="1">
      <p:cViewPr varScale="1">
        <p:scale>
          <a:sx n="89" d="100"/>
          <a:sy n="89" d="100"/>
        </p:scale>
        <p:origin x="22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Groke" userId="b658a13f-f56c-44e6-81bb-6c872e95b19d" providerId="ADAL" clId="{A823E3E4-4CB0-4180-9839-D3A86313A4E2}"/>
    <pc:docChg chg="undo custSel addSld delSld modSld sldOrd">
      <pc:chgData name="Katie Groke" userId="b658a13f-f56c-44e6-81bb-6c872e95b19d" providerId="ADAL" clId="{A823E3E4-4CB0-4180-9839-D3A86313A4E2}" dt="2026-02-24T19:24:45.627" v="1085" actId="20577"/>
      <pc:docMkLst>
        <pc:docMk/>
      </pc:docMkLst>
      <pc:sldChg chg="modSp mod modNotesTx">
        <pc:chgData name="Katie Groke" userId="b658a13f-f56c-44e6-81bb-6c872e95b19d" providerId="ADAL" clId="{A823E3E4-4CB0-4180-9839-D3A86313A4E2}" dt="2026-02-24T19:21:25.809" v="900" actId="20577"/>
        <pc:sldMkLst>
          <pc:docMk/>
          <pc:sldMk cId="0" sldId="256"/>
        </pc:sldMkLst>
        <pc:spChg chg="mod">
          <ac:chgData name="Katie Groke" userId="b658a13f-f56c-44e6-81bb-6c872e95b19d" providerId="ADAL" clId="{A823E3E4-4CB0-4180-9839-D3A86313A4E2}" dt="2026-02-24T19:20:55.301" v="886" actId="20577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mod addAnim modNotesTx">
        <pc:chgData name="Katie Groke" userId="b658a13f-f56c-44e6-81bb-6c872e95b19d" providerId="ADAL" clId="{A823E3E4-4CB0-4180-9839-D3A86313A4E2}" dt="2026-02-10T21:54:39.083" v="370"/>
        <pc:sldMkLst>
          <pc:docMk/>
          <pc:sldMk cId="0" sldId="257"/>
        </pc:sldMkLst>
        <pc:spChg chg="mod">
          <ac:chgData name="Katie Groke" userId="b658a13f-f56c-44e6-81bb-6c872e95b19d" providerId="ADAL" clId="{A823E3E4-4CB0-4180-9839-D3A86313A4E2}" dt="2026-02-10T21:54:39.083" v="369" actId="26606"/>
          <ac:spMkLst>
            <pc:docMk/>
            <pc:sldMk cId="0" sldId="257"/>
            <ac:spMk id="2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1:54:39.083" v="369" actId="26606"/>
          <ac:spMkLst>
            <pc:docMk/>
            <pc:sldMk cId="0" sldId="257"/>
            <ac:spMk id="54" creationId="{2783C067-F8BF-4755-B516-8A0CD74CF60C}"/>
          </ac:spMkLst>
        </pc:spChg>
        <pc:spChg chg="add">
          <ac:chgData name="Katie Groke" userId="b658a13f-f56c-44e6-81bb-6c872e95b19d" providerId="ADAL" clId="{A823E3E4-4CB0-4180-9839-D3A86313A4E2}" dt="2026-02-10T21:54:39.083" v="369" actId="26606"/>
          <ac:spMkLst>
            <pc:docMk/>
            <pc:sldMk cId="0" sldId="257"/>
            <ac:spMk id="56" creationId="{2ED796EC-E7FF-46DB-B912-FB08BF12AA6E}"/>
          </ac:spMkLst>
        </pc:spChg>
        <pc:spChg chg="add">
          <ac:chgData name="Katie Groke" userId="b658a13f-f56c-44e6-81bb-6c872e95b19d" providerId="ADAL" clId="{A823E3E4-4CB0-4180-9839-D3A86313A4E2}" dt="2026-02-10T21:54:39.083" v="369" actId="26606"/>
          <ac:spMkLst>
            <pc:docMk/>
            <pc:sldMk cId="0" sldId="257"/>
            <ac:spMk id="60" creationId="{0819F787-32B4-46A8-BC57-C6571BCEE243}"/>
          </ac:spMkLst>
        </pc:spChg>
      </pc:sldChg>
      <pc:sldChg chg="modSp mod ord modAnim modNotesTx">
        <pc:chgData name="Katie Groke" userId="b658a13f-f56c-44e6-81bb-6c872e95b19d" providerId="ADAL" clId="{A823E3E4-4CB0-4180-9839-D3A86313A4E2}" dt="2026-02-24T19:22:30.114" v="934" actId="20577"/>
        <pc:sldMkLst>
          <pc:docMk/>
          <pc:sldMk cId="0" sldId="258"/>
        </pc:sldMkLst>
        <pc:graphicFrameChg chg="mod modGraphic">
          <ac:chgData name="Katie Groke" userId="b658a13f-f56c-44e6-81bb-6c872e95b19d" providerId="ADAL" clId="{A823E3E4-4CB0-4180-9839-D3A86313A4E2}" dt="2026-02-10T21:55:15.196" v="389"/>
          <ac:graphicFrameMkLst>
            <pc:docMk/>
            <pc:sldMk cId="0" sldId="258"/>
            <ac:graphicFrameMk id="18" creationId="{02717E0D-372E-7BD1-B4F9-474B506C18E9}"/>
          </ac:graphicFrameMkLst>
        </pc:graphicFrameChg>
      </pc:sldChg>
      <pc:sldChg chg="modSp mod modAnim modNotesTx">
        <pc:chgData name="Katie Groke" userId="b658a13f-f56c-44e6-81bb-6c872e95b19d" providerId="ADAL" clId="{A823E3E4-4CB0-4180-9839-D3A86313A4E2}" dt="2026-02-24T19:23:03.917" v="936" actId="6549"/>
        <pc:sldMkLst>
          <pc:docMk/>
          <pc:sldMk cId="0" sldId="259"/>
        </pc:sldMkLst>
        <pc:spChg chg="mod">
          <ac:chgData name="Katie Groke" userId="b658a13f-f56c-44e6-81bb-6c872e95b19d" providerId="ADAL" clId="{A823E3E4-4CB0-4180-9839-D3A86313A4E2}" dt="2026-02-10T22:02:08.432" v="443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Katie Groke" userId="b658a13f-f56c-44e6-81bb-6c872e95b19d" providerId="ADAL" clId="{A823E3E4-4CB0-4180-9839-D3A86313A4E2}" dt="2026-02-24T19:23:03.917" v="936" actId="6549"/>
          <ac:spMkLst>
            <pc:docMk/>
            <pc:sldMk cId="0" sldId="259"/>
            <ac:spMk id="3" creationId="{00000000-0000-0000-0000-000000000000}"/>
          </ac:spMkLst>
        </pc:spChg>
      </pc:sldChg>
      <pc:sldChg chg="modSp mod modAnim">
        <pc:chgData name="Katie Groke" userId="b658a13f-f56c-44e6-81bb-6c872e95b19d" providerId="ADAL" clId="{A823E3E4-4CB0-4180-9839-D3A86313A4E2}" dt="2026-02-10T22:14:24.672" v="742"/>
        <pc:sldMkLst>
          <pc:docMk/>
          <pc:sldMk cId="0" sldId="261"/>
        </pc:sldMkLst>
        <pc:spChg chg="mod">
          <ac:chgData name="Katie Groke" userId="b658a13f-f56c-44e6-81bb-6c872e95b19d" providerId="ADAL" clId="{A823E3E4-4CB0-4180-9839-D3A86313A4E2}" dt="2026-02-10T22:13:13.951" v="648" actId="20577"/>
          <ac:spMkLst>
            <pc:docMk/>
            <pc:sldMk cId="0" sldId="261"/>
            <ac:spMk id="2" creationId="{00000000-0000-0000-0000-000000000000}"/>
          </ac:spMkLst>
        </pc:spChg>
        <pc:graphicFrameChg chg="mod modGraphic">
          <ac:chgData name="Katie Groke" userId="b658a13f-f56c-44e6-81bb-6c872e95b19d" providerId="ADAL" clId="{A823E3E4-4CB0-4180-9839-D3A86313A4E2}" dt="2026-02-10T22:13:49.327" v="739" actId="20577"/>
          <ac:graphicFrameMkLst>
            <pc:docMk/>
            <pc:sldMk cId="0" sldId="261"/>
            <ac:graphicFrameMk id="5" creationId="{4F6DFE0E-4791-4427-9AFB-B149DCE690A8}"/>
          </ac:graphicFrameMkLst>
        </pc:graphicFrameChg>
      </pc:sldChg>
      <pc:sldChg chg="addSp delSp modSp mod ord setBg addAnim modNotesTx">
        <pc:chgData name="Katie Groke" userId="b658a13f-f56c-44e6-81bb-6c872e95b19d" providerId="ADAL" clId="{A823E3E4-4CB0-4180-9839-D3A86313A4E2}" dt="2026-02-24T19:23:50.979" v="1036" actId="20577"/>
        <pc:sldMkLst>
          <pc:docMk/>
          <pc:sldMk cId="0" sldId="263"/>
        </pc:sldMkLst>
        <pc:spChg chg="mod">
          <ac:chgData name="Katie Groke" userId="b658a13f-f56c-44e6-81bb-6c872e95b19d" providerId="ADAL" clId="{A823E3E4-4CB0-4180-9839-D3A86313A4E2}" dt="2026-02-10T22:21:32.315" v="753" actId="26606"/>
          <ac:spMkLst>
            <pc:docMk/>
            <pc:sldMk cId="0" sldId="263"/>
            <ac:spMk id="2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1:32.315" v="753" actId="26606"/>
          <ac:spMkLst>
            <pc:docMk/>
            <pc:sldMk cId="0" sldId="263"/>
            <ac:spMk id="48" creationId="{2783C067-F8BF-4755-B516-8A0CD74CF60C}"/>
          </ac:spMkLst>
        </pc:spChg>
        <pc:spChg chg="add">
          <ac:chgData name="Katie Groke" userId="b658a13f-f56c-44e6-81bb-6c872e95b19d" providerId="ADAL" clId="{A823E3E4-4CB0-4180-9839-D3A86313A4E2}" dt="2026-02-10T22:21:32.315" v="753" actId="26606"/>
          <ac:spMkLst>
            <pc:docMk/>
            <pc:sldMk cId="0" sldId="263"/>
            <ac:spMk id="50" creationId="{2ED796EC-E7FF-46DB-B912-FB08BF12AA6E}"/>
          </ac:spMkLst>
        </pc:spChg>
        <pc:spChg chg="add">
          <ac:chgData name="Katie Groke" userId="b658a13f-f56c-44e6-81bb-6c872e95b19d" providerId="ADAL" clId="{A823E3E4-4CB0-4180-9839-D3A86313A4E2}" dt="2026-02-10T22:21:32.315" v="753" actId="26606"/>
          <ac:spMkLst>
            <pc:docMk/>
            <pc:sldMk cId="0" sldId="263"/>
            <ac:spMk id="52" creationId="{549A2DAB-B431-487D-95AD-BB0FECB49E57}"/>
          </ac:spMkLst>
        </pc:spChg>
        <pc:spChg chg="add">
          <ac:chgData name="Katie Groke" userId="b658a13f-f56c-44e6-81bb-6c872e95b19d" providerId="ADAL" clId="{A823E3E4-4CB0-4180-9839-D3A86313A4E2}" dt="2026-02-10T22:21:32.315" v="753" actId="26606"/>
          <ac:spMkLst>
            <pc:docMk/>
            <pc:sldMk cId="0" sldId="263"/>
            <ac:spMk id="54" creationId="{0819F787-32B4-46A8-BC57-C6571BCEE243}"/>
          </ac:spMkLst>
        </pc:spChg>
        <pc:grpChg chg="add">
          <ac:chgData name="Katie Groke" userId="b658a13f-f56c-44e6-81bb-6c872e95b19d" providerId="ADAL" clId="{A823E3E4-4CB0-4180-9839-D3A86313A4E2}" dt="2026-02-10T22:21:32.315" v="753" actId="26606"/>
          <ac:grpSpMkLst>
            <pc:docMk/>
            <pc:sldMk cId="0" sldId="263"/>
            <ac:grpSpMk id="36" creationId="{28460BD8-AE3F-4AC9-9D0B-717052AA5D3A}"/>
          </ac:grpSpMkLst>
        </pc:grpChg>
      </pc:sldChg>
      <pc:sldChg chg="addSp delSp modSp mod">
        <pc:chgData name="Katie Groke" userId="b658a13f-f56c-44e6-81bb-6c872e95b19d" providerId="ADAL" clId="{A823E3E4-4CB0-4180-9839-D3A86313A4E2}" dt="2026-02-10T22:24:13.123" v="829" actId="26606"/>
        <pc:sldMkLst>
          <pc:docMk/>
          <pc:sldMk cId="0" sldId="264"/>
        </pc:sldMkLst>
        <pc:spChg chg="mod">
          <ac:chgData name="Katie Groke" userId="b658a13f-f56c-44e6-81bb-6c872e95b19d" providerId="ADAL" clId="{A823E3E4-4CB0-4180-9839-D3A86313A4E2}" dt="2026-02-10T22:24:13.123" v="829" actId="26606"/>
          <ac:spMkLst>
            <pc:docMk/>
            <pc:sldMk cId="0" sldId="264"/>
            <ac:spMk id="2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4:13.123" v="829" actId="26606"/>
          <ac:spMkLst>
            <pc:docMk/>
            <pc:sldMk cId="0" sldId="264"/>
            <ac:spMk id="27" creationId="{9F4444CE-BC8D-4D61-B303-4C05614E62AB}"/>
          </ac:spMkLst>
        </pc:spChg>
        <pc:spChg chg="add">
          <ac:chgData name="Katie Groke" userId="b658a13f-f56c-44e6-81bb-6c872e95b19d" providerId="ADAL" clId="{A823E3E4-4CB0-4180-9839-D3A86313A4E2}" dt="2026-02-10T22:24:13.123" v="829" actId="26606"/>
          <ac:spMkLst>
            <pc:docMk/>
            <pc:sldMk cId="0" sldId="264"/>
            <ac:spMk id="29" creationId="{73772B81-181F-48B7-8826-4D9686D15DF5}"/>
          </ac:spMkLst>
        </pc:spChg>
        <pc:spChg chg="add">
          <ac:chgData name="Katie Groke" userId="b658a13f-f56c-44e6-81bb-6c872e95b19d" providerId="ADAL" clId="{A823E3E4-4CB0-4180-9839-D3A86313A4E2}" dt="2026-02-10T22:24:13.123" v="829" actId="26606"/>
          <ac:spMkLst>
            <pc:docMk/>
            <pc:sldMk cId="0" sldId="264"/>
            <ac:spMk id="31" creationId="{B2205F6E-03C6-4E92-877C-E2482F6599AA}"/>
          </ac:spMkLst>
        </pc:spChg>
        <pc:graphicFrameChg chg="mod modGraphic">
          <ac:chgData name="Katie Groke" userId="b658a13f-f56c-44e6-81bb-6c872e95b19d" providerId="ADAL" clId="{A823E3E4-4CB0-4180-9839-D3A86313A4E2}" dt="2026-02-10T22:24:13.123" v="829" actId="26606"/>
          <ac:graphicFrameMkLst>
            <pc:docMk/>
            <pc:sldMk cId="0" sldId="264"/>
            <ac:graphicFrameMk id="5" creationId="{FFD1FC57-F7EE-D90B-BA58-25A21D4EB11F}"/>
          </ac:graphicFrameMkLst>
        </pc:graphicFrameChg>
      </pc:sldChg>
      <pc:sldChg chg="addSp modSp mod ord">
        <pc:chgData name="Katie Groke" userId="b658a13f-f56c-44e6-81bb-6c872e95b19d" providerId="ADAL" clId="{A823E3E4-4CB0-4180-9839-D3A86313A4E2}" dt="2026-02-10T22:26:40.505" v="877" actId="207"/>
        <pc:sldMkLst>
          <pc:docMk/>
          <pc:sldMk cId="0" sldId="268"/>
        </pc:sldMkLst>
        <pc:spChg chg="mod">
          <ac:chgData name="Katie Groke" userId="b658a13f-f56c-44e6-81bb-6c872e95b19d" providerId="ADAL" clId="{A823E3E4-4CB0-4180-9839-D3A86313A4E2}" dt="2026-02-10T22:26:37.292" v="876" actId="1076"/>
          <ac:spMkLst>
            <pc:docMk/>
            <pc:sldMk cId="0" sldId="268"/>
            <ac:spMk id="2" creationId="{00000000-0000-0000-0000-000000000000}"/>
          </ac:spMkLst>
        </pc:spChg>
        <pc:spChg chg="mod">
          <ac:chgData name="Katie Groke" userId="b658a13f-f56c-44e6-81bb-6c872e95b19d" providerId="ADAL" clId="{A823E3E4-4CB0-4180-9839-D3A86313A4E2}" dt="2026-02-10T22:26:40.505" v="877" actId="207"/>
          <ac:spMkLst>
            <pc:docMk/>
            <pc:sldMk cId="0" sldId="268"/>
            <ac:spMk id="3" creationId="{00000000-0000-0000-0000-000000000000}"/>
          </ac:spMkLst>
        </pc:spChg>
        <pc:spChg chg="add mod">
          <ac:chgData name="Katie Groke" userId="b658a13f-f56c-44e6-81bb-6c872e95b19d" providerId="ADAL" clId="{A823E3E4-4CB0-4180-9839-D3A86313A4E2}" dt="2026-02-10T22:26:31.213" v="874" actId="1076"/>
          <ac:spMkLst>
            <pc:docMk/>
            <pc:sldMk cId="0" sldId="268"/>
            <ac:spMk id="5" creationId="{A26BEBD7-E1AB-2CD2-01D9-9F4A74ECDAC4}"/>
          </ac:spMkLst>
        </pc:spChg>
      </pc:sldChg>
      <pc:sldChg chg="addSp delSp modSp mod">
        <pc:chgData name="Katie Groke" userId="b658a13f-f56c-44e6-81bb-6c872e95b19d" providerId="ADAL" clId="{A823E3E4-4CB0-4180-9839-D3A86313A4E2}" dt="2026-02-10T22:27:15.362" v="882" actId="1076"/>
        <pc:sldMkLst>
          <pc:docMk/>
          <pc:sldMk cId="0" sldId="269"/>
        </pc:sldMkLst>
        <pc:spChg chg="mod">
          <ac:chgData name="Katie Groke" userId="b658a13f-f56c-44e6-81bb-6c872e95b19d" providerId="ADAL" clId="{A823E3E4-4CB0-4180-9839-D3A86313A4E2}" dt="2026-02-10T22:27:15.362" v="882" actId="1076"/>
          <ac:spMkLst>
            <pc:docMk/>
            <pc:sldMk cId="0" sldId="269"/>
            <ac:spMk id="2" creationId="{00000000-0000-0000-0000-000000000000}"/>
          </ac:spMkLst>
        </pc:spChg>
      </pc:sldChg>
      <pc:sldChg chg="addSp delSp modSp add mod setBg">
        <pc:chgData name="Katie Groke" userId="b658a13f-f56c-44e6-81bb-6c872e95b19d" providerId="ADAL" clId="{A823E3E4-4CB0-4180-9839-D3A86313A4E2}" dt="2026-02-10T22:22:52.804" v="802" actId="26606"/>
        <pc:sldMkLst>
          <pc:docMk/>
          <pc:sldMk cId="0" sldId="270"/>
        </pc:sldMkLst>
        <pc:spChg chg="mod">
          <ac:chgData name="Katie Groke" userId="b658a13f-f56c-44e6-81bb-6c872e95b19d" providerId="ADAL" clId="{A823E3E4-4CB0-4180-9839-D3A86313A4E2}" dt="2026-02-10T22:22:52.804" v="802" actId="26606"/>
          <ac:spMkLst>
            <pc:docMk/>
            <pc:sldMk cId="0" sldId="270"/>
            <ac:spMk id="191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2:52.804" v="802" actId="26606"/>
          <ac:spMkLst>
            <pc:docMk/>
            <pc:sldMk cId="0" sldId="270"/>
            <ac:spMk id="270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2:52.804" v="802" actId="26606"/>
          <ac:spMkLst>
            <pc:docMk/>
            <pc:sldMk cId="0" sldId="270"/>
            <ac:spMk id="272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2:52.804" v="802" actId="26606"/>
          <ac:spMkLst>
            <pc:docMk/>
            <pc:sldMk cId="0" sldId="270"/>
            <ac:spMk id="274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2:52.804" v="802" actId="26606"/>
          <ac:spMkLst>
            <pc:docMk/>
            <pc:sldMk cId="0" sldId="270"/>
            <ac:spMk id="280" creationId="{A27691EB-14CF-4237-B5EB-C94B92677A05}"/>
          </ac:spMkLst>
        </pc:spChg>
      </pc:sldChg>
      <pc:sldChg chg="addSp modSp add mod setBg">
        <pc:chgData name="Katie Groke" userId="b658a13f-f56c-44e6-81bb-6c872e95b19d" providerId="ADAL" clId="{A823E3E4-4CB0-4180-9839-D3A86313A4E2}" dt="2026-02-10T22:22:56.619" v="803" actId="26606"/>
        <pc:sldMkLst>
          <pc:docMk/>
          <pc:sldMk cId="0" sldId="271"/>
        </pc:sldMkLst>
        <pc:spChg chg="mod">
          <ac:chgData name="Katie Groke" userId="b658a13f-f56c-44e6-81bb-6c872e95b19d" providerId="ADAL" clId="{A823E3E4-4CB0-4180-9839-D3A86313A4E2}" dt="2026-02-10T22:22:56.619" v="803" actId="26606"/>
          <ac:spMkLst>
            <pc:docMk/>
            <pc:sldMk cId="0" sldId="271"/>
            <ac:spMk id="196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2:56.619" v="803" actId="26606"/>
          <ac:spMkLst>
            <pc:docMk/>
            <pc:sldMk cId="0" sldId="271"/>
            <ac:spMk id="213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2:56.619" v="803" actId="26606"/>
          <ac:spMkLst>
            <pc:docMk/>
            <pc:sldMk cId="0" sldId="271"/>
            <ac:spMk id="215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2:56.619" v="803" actId="26606"/>
          <ac:spMkLst>
            <pc:docMk/>
            <pc:sldMk cId="0" sldId="271"/>
            <ac:spMk id="217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2:56.619" v="803" actId="26606"/>
          <ac:spMkLst>
            <pc:docMk/>
            <pc:sldMk cId="0" sldId="271"/>
            <ac:spMk id="223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2:56.619" v="803" actId="26606"/>
          <ac:grpSpMkLst>
            <pc:docMk/>
            <pc:sldMk cId="0" sldId="271"/>
            <ac:grpSpMk id="201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2:56.619" v="803" actId="26606"/>
          <ac:cxnSpMkLst>
            <pc:docMk/>
            <pc:sldMk cId="0" sldId="271"/>
            <ac:cxnSpMk id="219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2:56.619" v="803" actId="26606"/>
          <ac:cxnSpMkLst>
            <pc:docMk/>
            <pc:sldMk cId="0" sldId="271"/>
            <ac:cxnSpMk id="221" creationId="{22721A85-1EA4-4D87-97AB-0BB4AB78F92D}"/>
          </ac:cxnSpMkLst>
        </pc:cxnChg>
      </pc:sldChg>
      <pc:sldChg chg="addSp modSp add mod setBg">
        <pc:chgData name="Katie Groke" userId="b658a13f-f56c-44e6-81bb-6c872e95b19d" providerId="ADAL" clId="{A823E3E4-4CB0-4180-9839-D3A86313A4E2}" dt="2026-02-10T22:23:03.161" v="804" actId="26606"/>
        <pc:sldMkLst>
          <pc:docMk/>
          <pc:sldMk cId="0" sldId="272"/>
        </pc:sldMkLst>
        <pc:spChg chg="mod">
          <ac:chgData name="Katie Groke" userId="b658a13f-f56c-44e6-81bb-6c872e95b19d" providerId="ADAL" clId="{A823E3E4-4CB0-4180-9839-D3A86313A4E2}" dt="2026-02-10T22:23:03.161" v="804" actId="26606"/>
          <ac:spMkLst>
            <pc:docMk/>
            <pc:sldMk cId="0" sldId="272"/>
            <ac:spMk id="201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3:03.161" v="804" actId="26606"/>
          <ac:spMkLst>
            <pc:docMk/>
            <pc:sldMk cId="0" sldId="272"/>
            <ac:spMk id="218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3:03.161" v="804" actId="26606"/>
          <ac:spMkLst>
            <pc:docMk/>
            <pc:sldMk cId="0" sldId="272"/>
            <ac:spMk id="220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3:03.161" v="804" actId="26606"/>
          <ac:spMkLst>
            <pc:docMk/>
            <pc:sldMk cId="0" sldId="272"/>
            <ac:spMk id="222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3:03.161" v="804" actId="26606"/>
          <ac:spMkLst>
            <pc:docMk/>
            <pc:sldMk cId="0" sldId="272"/>
            <ac:spMk id="228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3:03.161" v="804" actId="26606"/>
          <ac:grpSpMkLst>
            <pc:docMk/>
            <pc:sldMk cId="0" sldId="272"/>
            <ac:grpSpMk id="206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3:03.161" v="804" actId="26606"/>
          <ac:cxnSpMkLst>
            <pc:docMk/>
            <pc:sldMk cId="0" sldId="272"/>
            <ac:cxnSpMk id="224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3:03.161" v="804" actId="26606"/>
          <ac:cxnSpMkLst>
            <pc:docMk/>
            <pc:sldMk cId="0" sldId="272"/>
            <ac:cxnSpMk id="226" creationId="{22721A85-1EA4-4D87-97AB-0BB4AB78F92D}"/>
          </ac:cxnSpMkLst>
        </pc:cxnChg>
      </pc:sldChg>
      <pc:sldChg chg="addSp modSp add mod setBg">
        <pc:chgData name="Katie Groke" userId="b658a13f-f56c-44e6-81bb-6c872e95b19d" providerId="ADAL" clId="{A823E3E4-4CB0-4180-9839-D3A86313A4E2}" dt="2026-02-10T22:23:06.760" v="805" actId="26606"/>
        <pc:sldMkLst>
          <pc:docMk/>
          <pc:sldMk cId="0" sldId="273"/>
        </pc:sldMkLst>
        <pc:spChg chg="mod">
          <ac:chgData name="Katie Groke" userId="b658a13f-f56c-44e6-81bb-6c872e95b19d" providerId="ADAL" clId="{A823E3E4-4CB0-4180-9839-D3A86313A4E2}" dt="2026-02-10T22:23:06.760" v="805" actId="26606"/>
          <ac:spMkLst>
            <pc:docMk/>
            <pc:sldMk cId="0" sldId="273"/>
            <ac:spMk id="206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3:06.760" v="805" actId="26606"/>
          <ac:spMkLst>
            <pc:docMk/>
            <pc:sldMk cId="0" sldId="273"/>
            <ac:spMk id="223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3:06.760" v="805" actId="26606"/>
          <ac:spMkLst>
            <pc:docMk/>
            <pc:sldMk cId="0" sldId="273"/>
            <ac:spMk id="225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3:06.760" v="805" actId="26606"/>
          <ac:spMkLst>
            <pc:docMk/>
            <pc:sldMk cId="0" sldId="273"/>
            <ac:spMk id="227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3:06.760" v="805" actId="26606"/>
          <ac:spMkLst>
            <pc:docMk/>
            <pc:sldMk cId="0" sldId="273"/>
            <ac:spMk id="233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3:06.760" v="805" actId="26606"/>
          <ac:grpSpMkLst>
            <pc:docMk/>
            <pc:sldMk cId="0" sldId="273"/>
            <ac:grpSpMk id="211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3:06.760" v="805" actId="26606"/>
          <ac:cxnSpMkLst>
            <pc:docMk/>
            <pc:sldMk cId="0" sldId="273"/>
            <ac:cxnSpMk id="229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3:06.760" v="805" actId="26606"/>
          <ac:cxnSpMkLst>
            <pc:docMk/>
            <pc:sldMk cId="0" sldId="273"/>
            <ac:cxnSpMk id="231" creationId="{22721A85-1EA4-4D87-97AB-0BB4AB78F92D}"/>
          </ac:cxnSpMkLst>
        </pc:cxnChg>
      </pc:sldChg>
      <pc:sldChg chg="addSp modSp add mod setBg">
        <pc:chgData name="Katie Groke" userId="b658a13f-f56c-44e6-81bb-6c872e95b19d" providerId="ADAL" clId="{A823E3E4-4CB0-4180-9839-D3A86313A4E2}" dt="2026-02-10T22:23:25.976" v="823" actId="20577"/>
        <pc:sldMkLst>
          <pc:docMk/>
          <pc:sldMk cId="0" sldId="274"/>
        </pc:sldMkLst>
        <pc:spChg chg="mod">
          <ac:chgData name="Katie Groke" userId="b658a13f-f56c-44e6-81bb-6c872e95b19d" providerId="ADAL" clId="{A823E3E4-4CB0-4180-9839-D3A86313A4E2}" dt="2026-02-10T22:23:25.976" v="823" actId="20577"/>
          <ac:spMkLst>
            <pc:docMk/>
            <pc:sldMk cId="0" sldId="274"/>
            <ac:spMk id="211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3:13.759" v="806" actId="26606"/>
          <ac:spMkLst>
            <pc:docMk/>
            <pc:sldMk cId="0" sldId="274"/>
            <ac:spMk id="228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3:13.759" v="806" actId="26606"/>
          <ac:spMkLst>
            <pc:docMk/>
            <pc:sldMk cId="0" sldId="274"/>
            <ac:spMk id="230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3:13.759" v="806" actId="26606"/>
          <ac:spMkLst>
            <pc:docMk/>
            <pc:sldMk cId="0" sldId="274"/>
            <ac:spMk id="232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3:13.759" v="806" actId="26606"/>
          <ac:spMkLst>
            <pc:docMk/>
            <pc:sldMk cId="0" sldId="274"/>
            <ac:spMk id="238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3:13.759" v="806" actId="26606"/>
          <ac:grpSpMkLst>
            <pc:docMk/>
            <pc:sldMk cId="0" sldId="274"/>
            <ac:grpSpMk id="216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3:13.759" v="806" actId="26606"/>
          <ac:cxnSpMkLst>
            <pc:docMk/>
            <pc:sldMk cId="0" sldId="274"/>
            <ac:cxnSpMk id="234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3:13.759" v="806" actId="26606"/>
          <ac:cxnSpMkLst>
            <pc:docMk/>
            <pc:sldMk cId="0" sldId="274"/>
            <ac:cxnSpMk id="236" creationId="{22721A85-1EA4-4D87-97AB-0BB4AB78F92D}"/>
          </ac:cxnSpMkLst>
        </pc:cxnChg>
      </pc:sldChg>
      <pc:sldChg chg="addSp modSp add mod setBg">
        <pc:chgData name="Katie Groke" userId="b658a13f-f56c-44e6-81bb-6c872e95b19d" providerId="ADAL" clId="{A823E3E4-4CB0-4180-9839-D3A86313A4E2}" dt="2026-02-10T22:23:29.634" v="824" actId="26606"/>
        <pc:sldMkLst>
          <pc:docMk/>
          <pc:sldMk cId="0" sldId="275"/>
        </pc:sldMkLst>
        <pc:spChg chg="mod">
          <ac:chgData name="Katie Groke" userId="b658a13f-f56c-44e6-81bb-6c872e95b19d" providerId="ADAL" clId="{A823E3E4-4CB0-4180-9839-D3A86313A4E2}" dt="2026-02-10T22:23:29.634" v="824" actId="26606"/>
          <ac:spMkLst>
            <pc:docMk/>
            <pc:sldMk cId="0" sldId="275"/>
            <ac:spMk id="216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3:29.634" v="824" actId="26606"/>
          <ac:spMkLst>
            <pc:docMk/>
            <pc:sldMk cId="0" sldId="275"/>
            <ac:spMk id="233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3:29.634" v="824" actId="26606"/>
          <ac:spMkLst>
            <pc:docMk/>
            <pc:sldMk cId="0" sldId="275"/>
            <ac:spMk id="235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3:29.634" v="824" actId="26606"/>
          <ac:spMkLst>
            <pc:docMk/>
            <pc:sldMk cId="0" sldId="275"/>
            <ac:spMk id="237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3:29.634" v="824" actId="26606"/>
          <ac:spMkLst>
            <pc:docMk/>
            <pc:sldMk cId="0" sldId="275"/>
            <ac:spMk id="243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3:29.634" v="824" actId="26606"/>
          <ac:grpSpMkLst>
            <pc:docMk/>
            <pc:sldMk cId="0" sldId="275"/>
            <ac:grpSpMk id="221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3:29.634" v="824" actId="26606"/>
          <ac:cxnSpMkLst>
            <pc:docMk/>
            <pc:sldMk cId="0" sldId="275"/>
            <ac:cxnSpMk id="239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3:29.634" v="824" actId="26606"/>
          <ac:cxnSpMkLst>
            <pc:docMk/>
            <pc:sldMk cId="0" sldId="275"/>
            <ac:cxnSpMk id="241" creationId="{22721A85-1EA4-4D87-97AB-0BB4AB78F92D}"/>
          </ac:cxnSpMkLst>
        </pc:cxnChg>
      </pc:sldChg>
      <pc:sldChg chg="addSp modSp add mod setBg">
        <pc:chgData name="Katie Groke" userId="b658a13f-f56c-44e6-81bb-6c872e95b19d" providerId="ADAL" clId="{A823E3E4-4CB0-4180-9839-D3A86313A4E2}" dt="2026-02-10T22:23:33.618" v="825" actId="26606"/>
        <pc:sldMkLst>
          <pc:docMk/>
          <pc:sldMk cId="0" sldId="276"/>
        </pc:sldMkLst>
        <pc:spChg chg="mod">
          <ac:chgData name="Katie Groke" userId="b658a13f-f56c-44e6-81bb-6c872e95b19d" providerId="ADAL" clId="{A823E3E4-4CB0-4180-9839-D3A86313A4E2}" dt="2026-02-10T22:23:33.618" v="825" actId="26606"/>
          <ac:spMkLst>
            <pc:docMk/>
            <pc:sldMk cId="0" sldId="276"/>
            <ac:spMk id="221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3:33.618" v="825" actId="26606"/>
          <ac:spMkLst>
            <pc:docMk/>
            <pc:sldMk cId="0" sldId="276"/>
            <ac:spMk id="238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3:33.618" v="825" actId="26606"/>
          <ac:spMkLst>
            <pc:docMk/>
            <pc:sldMk cId="0" sldId="276"/>
            <ac:spMk id="240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3:33.618" v="825" actId="26606"/>
          <ac:spMkLst>
            <pc:docMk/>
            <pc:sldMk cId="0" sldId="276"/>
            <ac:spMk id="242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3:33.618" v="825" actId="26606"/>
          <ac:spMkLst>
            <pc:docMk/>
            <pc:sldMk cId="0" sldId="276"/>
            <ac:spMk id="248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3:33.618" v="825" actId="26606"/>
          <ac:grpSpMkLst>
            <pc:docMk/>
            <pc:sldMk cId="0" sldId="276"/>
            <ac:grpSpMk id="226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3:33.618" v="825" actId="26606"/>
          <ac:cxnSpMkLst>
            <pc:docMk/>
            <pc:sldMk cId="0" sldId="276"/>
            <ac:cxnSpMk id="244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3:33.618" v="825" actId="26606"/>
          <ac:cxnSpMkLst>
            <pc:docMk/>
            <pc:sldMk cId="0" sldId="276"/>
            <ac:cxnSpMk id="246" creationId="{22721A85-1EA4-4D87-97AB-0BB4AB78F92D}"/>
          </ac:cxnSpMkLst>
        </pc:cxnChg>
      </pc:sldChg>
      <pc:sldChg chg="addSp modSp add mod setBg">
        <pc:chgData name="Katie Groke" userId="b658a13f-f56c-44e6-81bb-6c872e95b19d" providerId="ADAL" clId="{A823E3E4-4CB0-4180-9839-D3A86313A4E2}" dt="2026-02-10T22:23:37.641" v="826" actId="26606"/>
        <pc:sldMkLst>
          <pc:docMk/>
          <pc:sldMk cId="0" sldId="277"/>
        </pc:sldMkLst>
        <pc:spChg chg="mod">
          <ac:chgData name="Katie Groke" userId="b658a13f-f56c-44e6-81bb-6c872e95b19d" providerId="ADAL" clId="{A823E3E4-4CB0-4180-9839-D3A86313A4E2}" dt="2026-02-10T22:23:37.641" v="826" actId="26606"/>
          <ac:spMkLst>
            <pc:docMk/>
            <pc:sldMk cId="0" sldId="277"/>
            <ac:spMk id="226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3:37.641" v="826" actId="26606"/>
          <ac:spMkLst>
            <pc:docMk/>
            <pc:sldMk cId="0" sldId="277"/>
            <ac:spMk id="243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3:37.641" v="826" actId="26606"/>
          <ac:spMkLst>
            <pc:docMk/>
            <pc:sldMk cId="0" sldId="277"/>
            <ac:spMk id="245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3:37.641" v="826" actId="26606"/>
          <ac:spMkLst>
            <pc:docMk/>
            <pc:sldMk cId="0" sldId="277"/>
            <ac:spMk id="247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3:37.641" v="826" actId="26606"/>
          <ac:spMkLst>
            <pc:docMk/>
            <pc:sldMk cId="0" sldId="277"/>
            <ac:spMk id="253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3:37.641" v="826" actId="26606"/>
          <ac:grpSpMkLst>
            <pc:docMk/>
            <pc:sldMk cId="0" sldId="277"/>
            <ac:grpSpMk id="231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3:37.641" v="826" actId="26606"/>
          <ac:cxnSpMkLst>
            <pc:docMk/>
            <pc:sldMk cId="0" sldId="277"/>
            <ac:cxnSpMk id="249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3:37.641" v="826" actId="26606"/>
          <ac:cxnSpMkLst>
            <pc:docMk/>
            <pc:sldMk cId="0" sldId="277"/>
            <ac:cxnSpMk id="251" creationId="{22721A85-1EA4-4D87-97AB-0BB4AB78F92D}"/>
          </ac:cxnSpMkLst>
        </pc:cxnChg>
      </pc:sldChg>
      <pc:sldChg chg="addSp modSp add mod setBg">
        <pc:chgData name="Katie Groke" userId="b658a13f-f56c-44e6-81bb-6c872e95b19d" providerId="ADAL" clId="{A823E3E4-4CB0-4180-9839-D3A86313A4E2}" dt="2026-02-10T22:23:40.327" v="827" actId="26606"/>
        <pc:sldMkLst>
          <pc:docMk/>
          <pc:sldMk cId="0" sldId="278"/>
        </pc:sldMkLst>
        <pc:spChg chg="mod">
          <ac:chgData name="Katie Groke" userId="b658a13f-f56c-44e6-81bb-6c872e95b19d" providerId="ADAL" clId="{A823E3E4-4CB0-4180-9839-D3A86313A4E2}" dt="2026-02-10T22:23:40.327" v="827" actId="26606"/>
          <ac:spMkLst>
            <pc:docMk/>
            <pc:sldMk cId="0" sldId="278"/>
            <ac:spMk id="231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3:40.327" v="827" actId="26606"/>
          <ac:spMkLst>
            <pc:docMk/>
            <pc:sldMk cId="0" sldId="278"/>
            <ac:spMk id="248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3:40.327" v="827" actId="26606"/>
          <ac:spMkLst>
            <pc:docMk/>
            <pc:sldMk cId="0" sldId="278"/>
            <ac:spMk id="250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3:40.327" v="827" actId="26606"/>
          <ac:spMkLst>
            <pc:docMk/>
            <pc:sldMk cId="0" sldId="278"/>
            <ac:spMk id="252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3:40.327" v="827" actId="26606"/>
          <ac:spMkLst>
            <pc:docMk/>
            <pc:sldMk cId="0" sldId="278"/>
            <ac:spMk id="258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3:40.327" v="827" actId="26606"/>
          <ac:grpSpMkLst>
            <pc:docMk/>
            <pc:sldMk cId="0" sldId="278"/>
            <ac:grpSpMk id="236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3:40.327" v="827" actId="26606"/>
          <ac:cxnSpMkLst>
            <pc:docMk/>
            <pc:sldMk cId="0" sldId="278"/>
            <ac:cxnSpMk id="254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3:40.327" v="827" actId="26606"/>
          <ac:cxnSpMkLst>
            <pc:docMk/>
            <pc:sldMk cId="0" sldId="278"/>
            <ac:cxnSpMk id="256" creationId="{22721A85-1EA4-4D87-97AB-0BB4AB78F92D}"/>
          </ac:cxnSpMkLst>
        </pc:cxnChg>
      </pc:sldChg>
      <pc:sldChg chg="addSp modSp add mod setBg">
        <pc:chgData name="Katie Groke" userId="b658a13f-f56c-44e6-81bb-6c872e95b19d" providerId="ADAL" clId="{A823E3E4-4CB0-4180-9839-D3A86313A4E2}" dt="2026-02-10T22:23:44.353" v="828" actId="26606"/>
        <pc:sldMkLst>
          <pc:docMk/>
          <pc:sldMk cId="0" sldId="279"/>
        </pc:sldMkLst>
        <pc:spChg chg="mod">
          <ac:chgData name="Katie Groke" userId="b658a13f-f56c-44e6-81bb-6c872e95b19d" providerId="ADAL" clId="{A823E3E4-4CB0-4180-9839-D3A86313A4E2}" dt="2026-02-10T22:23:44.353" v="828" actId="26606"/>
          <ac:spMkLst>
            <pc:docMk/>
            <pc:sldMk cId="0" sldId="279"/>
            <ac:spMk id="236" creationId="{00000000-0000-0000-0000-000000000000}"/>
          </ac:spMkLst>
        </pc:spChg>
        <pc:spChg chg="add">
          <ac:chgData name="Katie Groke" userId="b658a13f-f56c-44e6-81bb-6c872e95b19d" providerId="ADAL" clId="{A823E3E4-4CB0-4180-9839-D3A86313A4E2}" dt="2026-02-10T22:23:44.353" v="828" actId="26606"/>
          <ac:spMkLst>
            <pc:docMk/>
            <pc:sldMk cId="0" sldId="279"/>
            <ac:spMk id="253" creationId="{4F57DB1C-6494-4CC4-A5E8-931957565379}"/>
          </ac:spMkLst>
        </pc:spChg>
        <pc:spChg chg="add">
          <ac:chgData name="Katie Groke" userId="b658a13f-f56c-44e6-81bb-6c872e95b19d" providerId="ADAL" clId="{A823E3E4-4CB0-4180-9839-D3A86313A4E2}" dt="2026-02-10T22:23:44.353" v="828" actId="26606"/>
          <ac:spMkLst>
            <pc:docMk/>
            <pc:sldMk cId="0" sldId="279"/>
            <ac:spMk id="255" creationId="{FFFB778B-5206-4BB0-A468-327E71367654}"/>
          </ac:spMkLst>
        </pc:spChg>
        <pc:spChg chg="add">
          <ac:chgData name="Katie Groke" userId="b658a13f-f56c-44e6-81bb-6c872e95b19d" providerId="ADAL" clId="{A823E3E4-4CB0-4180-9839-D3A86313A4E2}" dt="2026-02-10T22:23:44.353" v="828" actId="26606"/>
          <ac:spMkLst>
            <pc:docMk/>
            <pc:sldMk cId="0" sldId="279"/>
            <ac:spMk id="257" creationId="{E6C0471D-BE03-4D81-BDB5-D510BC0D8A77}"/>
          </ac:spMkLst>
        </pc:spChg>
        <pc:spChg chg="add">
          <ac:chgData name="Katie Groke" userId="b658a13f-f56c-44e6-81bb-6c872e95b19d" providerId="ADAL" clId="{A823E3E4-4CB0-4180-9839-D3A86313A4E2}" dt="2026-02-10T22:23:44.353" v="828" actId="26606"/>
          <ac:spMkLst>
            <pc:docMk/>
            <pc:sldMk cId="0" sldId="279"/>
            <ac:spMk id="263" creationId="{A27691EB-14CF-4237-B5EB-C94B92677A05}"/>
          </ac:spMkLst>
        </pc:spChg>
        <pc:grpChg chg="add">
          <ac:chgData name="Katie Groke" userId="b658a13f-f56c-44e6-81bb-6c872e95b19d" providerId="ADAL" clId="{A823E3E4-4CB0-4180-9839-D3A86313A4E2}" dt="2026-02-10T22:23:44.353" v="828" actId="26606"/>
          <ac:grpSpMkLst>
            <pc:docMk/>
            <pc:sldMk cId="0" sldId="279"/>
            <ac:grpSpMk id="241" creationId="{28460BD8-AE3F-4AC9-9D0B-717052AA5D3A}"/>
          </ac:grpSpMkLst>
        </pc:grpChg>
        <pc:cxnChg chg="add">
          <ac:chgData name="Katie Groke" userId="b658a13f-f56c-44e6-81bb-6c872e95b19d" providerId="ADAL" clId="{A823E3E4-4CB0-4180-9839-D3A86313A4E2}" dt="2026-02-10T22:23:44.353" v="828" actId="26606"/>
          <ac:cxnSpMkLst>
            <pc:docMk/>
            <pc:sldMk cId="0" sldId="279"/>
            <ac:cxnSpMk id="259" creationId="{E5E836EB-03CD-4BA5-A751-21D2ACC28303}"/>
          </ac:cxnSpMkLst>
        </pc:cxnChg>
        <pc:cxnChg chg="add">
          <ac:chgData name="Katie Groke" userId="b658a13f-f56c-44e6-81bb-6c872e95b19d" providerId="ADAL" clId="{A823E3E4-4CB0-4180-9839-D3A86313A4E2}" dt="2026-02-10T22:23:44.353" v="828" actId="26606"/>
          <ac:cxnSpMkLst>
            <pc:docMk/>
            <pc:sldMk cId="0" sldId="279"/>
            <ac:cxnSpMk id="261" creationId="{22721A85-1EA4-4D87-97AB-0BB4AB78F92D}"/>
          </ac:cxnSpMkLst>
        </pc:cxnChg>
      </pc:sldChg>
      <pc:sldChg chg="addSp delSp modSp add mod modNotesTx">
        <pc:chgData name="Katie Groke" userId="b658a13f-f56c-44e6-81bb-6c872e95b19d" providerId="ADAL" clId="{A823E3E4-4CB0-4180-9839-D3A86313A4E2}" dt="2026-02-24T19:24:45.627" v="1085" actId="20577"/>
        <pc:sldMkLst>
          <pc:docMk/>
          <pc:sldMk cId="126056981" sldId="280"/>
        </pc:sldMkLst>
        <pc:spChg chg="mod">
          <ac:chgData name="Katie Groke" userId="b658a13f-f56c-44e6-81bb-6c872e95b19d" providerId="ADAL" clId="{A823E3E4-4CB0-4180-9839-D3A86313A4E2}" dt="2026-02-10T22:25:07.768" v="851" actId="26606"/>
          <ac:spMkLst>
            <pc:docMk/>
            <pc:sldMk cId="126056981" sldId="280"/>
            <ac:spMk id="236" creationId="{07FE0528-F780-916D-B772-A00086D87589}"/>
          </ac:spMkLst>
        </pc:spChg>
        <pc:spChg chg="add">
          <ac:chgData name="Katie Groke" userId="b658a13f-f56c-44e6-81bb-6c872e95b19d" providerId="ADAL" clId="{A823E3E4-4CB0-4180-9839-D3A86313A4E2}" dt="2026-02-10T22:25:07.768" v="851" actId="26606"/>
          <ac:spMkLst>
            <pc:docMk/>
            <pc:sldMk cId="126056981" sldId="280"/>
            <ac:spMk id="282" creationId="{5A7802B6-FF37-40CF-A7E2-6F2A0D9A91EF}"/>
          </ac:spMkLst>
        </pc:spChg>
        <pc:grpChg chg="add">
          <ac:chgData name="Katie Groke" userId="b658a13f-f56c-44e6-81bb-6c872e95b19d" providerId="ADAL" clId="{A823E3E4-4CB0-4180-9839-D3A86313A4E2}" dt="2026-02-10T22:25:07.768" v="851" actId="26606"/>
          <ac:grpSpMkLst>
            <pc:docMk/>
            <pc:sldMk cId="126056981" sldId="280"/>
            <ac:grpSpMk id="270" creationId="{B4DE830A-B531-4A3B-96F6-0ECE88B08555}"/>
          </ac:grpSpMkLst>
        </pc:grpChg>
        <pc:picChg chg="add">
          <ac:chgData name="Katie Groke" userId="b658a13f-f56c-44e6-81bb-6c872e95b19d" providerId="ADAL" clId="{A823E3E4-4CB0-4180-9839-D3A86313A4E2}" dt="2026-02-10T22:25:07.768" v="851" actId="26606"/>
          <ac:picMkLst>
            <pc:docMk/>
            <pc:sldMk cId="126056981" sldId="280"/>
            <ac:picMk id="267" creationId="{6ADCAD06-F033-F209-4862-2CCD763EAB3F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BCD6A4-B112-48F8-951C-4347E5040C70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1AA9467-E313-41EA-8E67-C68C169B52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What is Your Why?</a:t>
          </a:r>
        </a:p>
      </dgm:t>
    </dgm:pt>
    <dgm:pt modelId="{B4E3D87F-E8EE-49C6-96A9-93494700130E}" type="parTrans" cxnId="{21D33C6F-B4D3-4D95-BC21-07C1F9A1BAE3}">
      <dgm:prSet/>
      <dgm:spPr/>
      <dgm:t>
        <a:bodyPr/>
        <a:lstStyle/>
        <a:p>
          <a:endParaRPr lang="en-US"/>
        </a:p>
      </dgm:t>
    </dgm:pt>
    <dgm:pt modelId="{DB913690-57F2-4767-B984-93FC498A5904}" type="sibTrans" cxnId="{21D33C6F-B4D3-4D95-BC21-07C1F9A1BAE3}">
      <dgm:prSet/>
      <dgm:spPr/>
      <dgm:t>
        <a:bodyPr/>
        <a:lstStyle/>
        <a:p>
          <a:endParaRPr lang="en-US"/>
        </a:p>
      </dgm:t>
    </dgm:pt>
    <dgm:pt modelId="{A3C6E5FD-25D4-4F95-A38B-5F11DFB1F4B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Crafting your narrative</a:t>
          </a:r>
        </a:p>
      </dgm:t>
    </dgm:pt>
    <dgm:pt modelId="{8DCEC177-D4A5-423B-84DA-DC8CDC7B1D63}" type="parTrans" cxnId="{1A2009C0-28D2-4521-A822-FCAD122D8FB6}">
      <dgm:prSet/>
      <dgm:spPr/>
      <dgm:t>
        <a:bodyPr/>
        <a:lstStyle/>
        <a:p>
          <a:endParaRPr lang="en-US"/>
        </a:p>
      </dgm:t>
    </dgm:pt>
    <dgm:pt modelId="{0B0BDA4A-E226-4B35-83E8-6130D73E3DE8}" type="sibTrans" cxnId="{1A2009C0-28D2-4521-A822-FCAD122D8FB6}">
      <dgm:prSet/>
      <dgm:spPr/>
      <dgm:t>
        <a:bodyPr/>
        <a:lstStyle/>
        <a:p>
          <a:endParaRPr lang="en-US"/>
        </a:p>
      </dgm:t>
    </dgm:pt>
    <dgm:pt modelId="{CC79CB58-A62F-4B27-A7DC-DE4B932A904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Examples + practice</a:t>
          </a:r>
        </a:p>
      </dgm:t>
    </dgm:pt>
    <dgm:pt modelId="{556A6044-FC14-40CE-8AB7-3272B038E368}" type="parTrans" cxnId="{0A17CF74-220A-4316-9B55-D2EF04555AEB}">
      <dgm:prSet/>
      <dgm:spPr/>
      <dgm:t>
        <a:bodyPr/>
        <a:lstStyle/>
        <a:p>
          <a:endParaRPr lang="en-US"/>
        </a:p>
      </dgm:t>
    </dgm:pt>
    <dgm:pt modelId="{4DD47A93-3A02-44D1-B4DC-8C9315CF19C8}" type="sibTrans" cxnId="{0A17CF74-220A-4316-9B55-D2EF04555AEB}">
      <dgm:prSet/>
      <dgm:spPr/>
      <dgm:t>
        <a:bodyPr/>
        <a:lstStyle/>
        <a:p>
          <a:endParaRPr lang="en-US"/>
        </a:p>
      </dgm:t>
    </dgm:pt>
    <dgm:pt modelId="{C14D529A-DF30-4704-ADF5-25E59B99AC04}" type="pres">
      <dgm:prSet presAssocID="{0CBCD6A4-B112-48F8-951C-4347E5040C70}" presName="root" presStyleCnt="0">
        <dgm:presLayoutVars>
          <dgm:dir/>
          <dgm:resizeHandles val="exact"/>
        </dgm:presLayoutVars>
      </dgm:prSet>
      <dgm:spPr/>
    </dgm:pt>
    <dgm:pt modelId="{510EBEE4-CE5D-4409-BBC0-AD00382235F1}" type="pres">
      <dgm:prSet presAssocID="{E1AA9467-E313-41EA-8E67-C68C169B52D7}" presName="compNode" presStyleCnt="0"/>
      <dgm:spPr/>
    </dgm:pt>
    <dgm:pt modelId="{7B2B9666-2ED2-4695-A31F-9241249F4C75}" type="pres">
      <dgm:prSet presAssocID="{E1AA9467-E313-41EA-8E67-C68C169B52D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95FCA0A-4A48-4FEF-9871-92A9F920C3E4}" type="pres">
      <dgm:prSet presAssocID="{E1AA9467-E313-41EA-8E67-C68C169B52D7}" presName="spaceRect" presStyleCnt="0"/>
      <dgm:spPr/>
    </dgm:pt>
    <dgm:pt modelId="{FB282644-D75A-417D-99C1-E7669BBEB663}" type="pres">
      <dgm:prSet presAssocID="{E1AA9467-E313-41EA-8E67-C68C169B52D7}" presName="textRect" presStyleLbl="revTx" presStyleIdx="0" presStyleCnt="3">
        <dgm:presLayoutVars>
          <dgm:chMax val="1"/>
          <dgm:chPref val="1"/>
        </dgm:presLayoutVars>
      </dgm:prSet>
      <dgm:spPr/>
    </dgm:pt>
    <dgm:pt modelId="{69BB75EA-1E6B-4693-A548-6CB475F391AF}" type="pres">
      <dgm:prSet presAssocID="{DB913690-57F2-4767-B984-93FC498A5904}" presName="sibTrans" presStyleCnt="0"/>
      <dgm:spPr/>
    </dgm:pt>
    <dgm:pt modelId="{8391B45F-2734-469E-A064-BEC89182B8C6}" type="pres">
      <dgm:prSet presAssocID="{A3C6E5FD-25D4-4F95-A38B-5F11DFB1F4BE}" presName="compNode" presStyleCnt="0"/>
      <dgm:spPr/>
    </dgm:pt>
    <dgm:pt modelId="{3BEC2821-CCF3-41E8-9C71-5FC644D9BAA8}" type="pres">
      <dgm:prSet presAssocID="{A3C6E5FD-25D4-4F95-A38B-5F11DFB1F4B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ll paint brush"/>
        </a:ext>
      </dgm:extLst>
    </dgm:pt>
    <dgm:pt modelId="{249A2BC4-D8E3-4EB3-9653-D2D9E71411FF}" type="pres">
      <dgm:prSet presAssocID="{A3C6E5FD-25D4-4F95-A38B-5F11DFB1F4BE}" presName="spaceRect" presStyleCnt="0"/>
      <dgm:spPr/>
    </dgm:pt>
    <dgm:pt modelId="{2A32838D-956D-4127-9C14-2503C40D1380}" type="pres">
      <dgm:prSet presAssocID="{A3C6E5FD-25D4-4F95-A38B-5F11DFB1F4BE}" presName="textRect" presStyleLbl="revTx" presStyleIdx="1" presStyleCnt="3">
        <dgm:presLayoutVars>
          <dgm:chMax val="1"/>
          <dgm:chPref val="1"/>
        </dgm:presLayoutVars>
      </dgm:prSet>
      <dgm:spPr/>
    </dgm:pt>
    <dgm:pt modelId="{D98BADC5-6949-41D7-88D0-B7C3828BD5DF}" type="pres">
      <dgm:prSet presAssocID="{0B0BDA4A-E226-4B35-83E8-6130D73E3DE8}" presName="sibTrans" presStyleCnt="0"/>
      <dgm:spPr/>
    </dgm:pt>
    <dgm:pt modelId="{3707100D-D651-435B-8B21-4190D7BD0E31}" type="pres">
      <dgm:prSet presAssocID="{CC79CB58-A62F-4B27-A7DC-DE4B932A9041}" presName="compNode" presStyleCnt="0"/>
      <dgm:spPr/>
    </dgm:pt>
    <dgm:pt modelId="{192B9911-FB7A-41D8-954C-7995FD414851}" type="pres">
      <dgm:prSet presAssocID="{CC79CB58-A62F-4B27-A7DC-DE4B932A904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57E0FC46-969E-4D0B-84EC-DE81E392F47A}" type="pres">
      <dgm:prSet presAssocID="{CC79CB58-A62F-4B27-A7DC-DE4B932A9041}" presName="spaceRect" presStyleCnt="0"/>
      <dgm:spPr/>
    </dgm:pt>
    <dgm:pt modelId="{A11D0199-2FB6-4692-A9AB-768199358F5B}" type="pres">
      <dgm:prSet presAssocID="{CC79CB58-A62F-4B27-A7DC-DE4B932A904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173DF0D-DAE1-4916-8FCB-9BFF859AD6D6}" type="presOf" srcId="{E1AA9467-E313-41EA-8E67-C68C169B52D7}" destId="{FB282644-D75A-417D-99C1-E7669BBEB663}" srcOrd="0" destOrd="0" presId="urn:microsoft.com/office/officeart/2018/2/layout/IconLabelList"/>
    <dgm:cxn modelId="{F5F2AD63-B543-437C-9A98-240DAE5E60D1}" type="presOf" srcId="{CC79CB58-A62F-4B27-A7DC-DE4B932A9041}" destId="{A11D0199-2FB6-4692-A9AB-768199358F5B}" srcOrd="0" destOrd="0" presId="urn:microsoft.com/office/officeart/2018/2/layout/IconLabelList"/>
    <dgm:cxn modelId="{21D33C6F-B4D3-4D95-BC21-07C1F9A1BAE3}" srcId="{0CBCD6A4-B112-48F8-951C-4347E5040C70}" destId="{E1AA9467-E313-41EA-8E67-C68C169B52D7}" srcOrd="0" destOrd="0" parTransId="{B4E3D87F-E8EE-49C6-96A9-93494700130E}" sibTransId="{DB913690-57F2-4767-B984-93FC498A5904}"/>
    <dgm:cxn modelId="{0A17CF74-220A-4316-9B55-D2EF04555AEB}" srcId="{0CBCD6A4-B112-48F8-951C-4347E5040C70}" destId="{CC79CB58-A62F-4B27-A7DC-DE4B932A9041}" srcOrd="2" destOrd="0" parTransId="{556A6044-FC14-40CE-8AB7-3272B038E368}" sibTransId="{4DD47A93-3A02-44D1-B4DC-8C9315CF19C8}"/>
    <dgm:cxn modelId="{1A2009C0-28D2-4521-A822-FCAD122D8FB6}" srcId="{0CBCD6A4-B112-48F8-951C-4347E5040C70}" destId="{A3C6E5FD-25D4-4F95-A38B-5F11DFB1F4BE}" srcOrd="1" destOrd="0" parTransId="{8DCEC177-D4A5-423B-84DA-DC8CDC7B1D63}" sibTransId="{0B0BDA4A-E226-4B35-83E8-6130D73E3DE8}"/>
    <dgm:cxn modelId="{74C2FFC4-6F01-405A-B5AC-C6456EA59A77}" type="presOf" srcId="{0CBCD6A4-B112-48F8-951C-4347E5040C70}" destId="{C14D529A-DF30-4704-ADF5-25E59B99AC04}" srcOrd="0" destOrd="0" presId="urn:microsoft.com/office/officeart/2018/2/layout/IconLabelList"/>
    <dgm:cxn modelId="{AB0398D0-39F2-4C33-8F22-E47D41B84AF3}" type="presOf" srcId="{A3C6E5FD-25D4-4F95-A38B-5F11DFB1F4BE}" destId="{2A32838D-956D-4127-9C14-2503C40D1380}" srcOrd="0" destOrd="0" presId="urn:microsoft.com/office/officeart/2018/2/layout/IconLabelList"/>
    <dgm:cxn modelId="{0052ACA6-360A-406D-8D3E-06119A615AFA}" type="presParOf" srcId="{C14D529A-DF30-4704-ADF5-25E59B99AC04}" destId="{510EBEE4-CE5D-4409-BBC0-AD00382235F1}" srcOrd="0" destOrd="0" presId="urn:microsoft.com/office/officeart/2018/2/layout/IconLabelList"/>
    <dgm:cxn modelId="{FFD4FC17-56A1-471C-9271-689A5BAADCFA}" type="presParOf" srcId="{510EBEE4-CE5D-4409-BBC0-AD00382235F1}" destId="{7B2B9666-2ED2-4695-A31F-9241249F4C75}" srcOrd="0" destOrd="0" presId="urn:microsoft.com/office/officeart/2018/2/layout/IconLabelList"/>
    <dgm:cxn modelId="{2376B7E8-AEE4-4355-B17E-7DA9BC647678}" type="presParOf" srcId="{510EBEE4-CE5D-4409-BBC0-AD00382235F1}" destId="{695FCA0A-4A48-4FEF-9871-92A9F920C3E4}" srcOrd="1" destOrd="0" presId="urn:microsoft.com/office/officeart/2018/2/layout/IconLabelList"/>
    <dgm:cxn modelId="{23D8A28A-E1A6-406A-B945-BCE1EBFF2211}" type="presParOf" srcId="{510EBEE4-CE5D-4409-BBC0-AD00382235F1}" destId="{FB282644-D75A-417D-99C1-E7669BBEB663}" srcOrd="2" destOrd="0" presId="urn:microsoft.com/office/officeart/2018/2/layout/IconLabelList"/>
    <dgm:cxn modelId="{349C6A92-3A54-447B-8720-969098084969}" type="presParOf" srcId="{C14D529A-DF30-4704-ADF5-25E59B99AC04}" destId="{69BB75EA-1E6B-4693-A548-6CB475F391AF}" srcOrd="1" destOrd="0" presId="urn:microsoft.com/office/officeart/2018/2/layout/IconLabelList"/>
    <dgm:cxn modelId="{90A397DE-53F8-4939-A46B-F23B4789D3C5}" type="presParOf" srcId="{C14D529A-DF30-4704-ADF5-25E59B99AC04}" destId="{8391B45F-2734-469E-A064-BEC89182B8C6}" srcOrd="2" destOrd="0" presId="urn:microsoft.com/office/officeart/2018/2/layout/IconLabelList"/>
    <dgm:cxn modelId="{28097A4E-29AB-4AC8-B103-5141392E8AD9}" type="presParOf" srcId="{8391B45F-2734-469E-A064-BEC89182B8C6}" destId="{3BEC2821-CCF3-41E8-9C71-5FC644D9BAA8}" srcOrd="0" destOrd="0" presId="urn:microsoft.com/office/officeart/2018/2/layout/IconLabelList"/>
    <dgm:cxn modelId="{2003EA2A-9994-4D03-BE8E-71BFB47E8B6D}" type="presParOf" srcId="{8391B45F-2734-469E-A064-BEC89182B8C6}" destId="{249A2BC4-D8E3-4EB3-9653-D2D9E71411FF}" srcOrd="1" destOrd="0" presId="urn:microsoft.com/office/officeart/2018/2/layout/IconLabelList"/>
    <dgm:cxn modelId="{492A4F53-2DF8-494F-9664-FCB62CC58175}" type="presParOf" srcId="{8391B45F-2734-469E-A064-BEC89182B8C6}" destId="{2A32838D-956D-4127-9C14-2503C40D1380}" srcOrd="2" destOrd="0" presId="urn:microsoft.com/office/officeart/2018/2/layout/IconLabelList"/>
    <dgm:cxn modelId="{89ACC8E9-80E6-48EF-83ED-9AC797530E7D}" type="presParOf" srcId="{C14D529A-DF30-4704-ADF5-25E59B99AC04}" destId="{D98BADC5-6949-41D7-88D0-B7C3828BD5DF}" srcOrd="3" destOrd="0" presId="urn:microsoft.com/office/officeart/2018/2/layout/IconLabelList"/>
    <dgm:cxn modelId="{2FE7B082-B3F5-4507-940B-2A3634539487}" type="presParOf" srcId="{C14D529A-DF30-4704-ADF5-25E59B99AC04}" destId="{3707100D-D651-435B-8B21-4190D7BD0E31}" srcOrd="4" destOrd="0" presId="urn:microsoft.com/office/officeart/2018/2/layout/IconLabelList"/>
    <dgm:cxn modelId="{6CFB2D83-4FC0-4C06-9399-18C18DAAB8DE}" type="presParOf" srcId="{3707100D-D651-435B-8B21-4190D7BD0E31}" destId="{192B9911-FB7A-41D8-954C-7995FD414851}" srcOrd="0" destOrd="0" presId="urn:microsoft.com/office/officeart/2018/2/layout/IconLabelList"/>
    <dgm:cxn modelId="{025426C1-A4AC-4733-A775-8E5345E70EA5}" type="presParOf" srcId="{3707100D-D651-435B-8B21-4190D7BD0E31}" destId="{57E0FC46-969E-4D0B-84EC-DE81E392F47A}" srcOrd="1" destOrd="0" presId="urn:microsoft.com/office/officeart/2018/2/layout/IconLabelList"/>
    <dgm:cxn modelId="{8395F81E-0FBB-4B6D-AC00-0472418D48A1}" type="presParOf" srcId="{3707100D-D651-435B-8B21-4190D7BD0E31}" destId="{A11D0199-2FB6-4692-A9AB-768199358F5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4BBCD7-2338-4846-894B-5D61CF6CAAE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A923F80-9E0D-48DB-8957-2FC4A2D5ED09}">
      <dgm:prSet/>
      <dgm:spPr/>
      <dgm:t>
        <a:bodyPr/>
        <a:lstStyle/>
        <a:p>
          <a:r>
            <a:rPr lang="en-US" dirty="0"/>
            <a:t>Your story first</a:t>
          </a:r>
        </a:p>
      </dgm:t>
    </dgm:pt>
    <dgm:pt modelId="{D35D65CC-4191-4CDF-B2FF-96C79AD9E0D7}" type="parTrans" cxnId="{0A1348BF-331F-4913-B629-B3FD45DED796}">
      <dgm:prSet/>
      <dgm:spPr/>
      <dgm:t>
        <a:bodyPr/>
        <a:lstStyle/>
        <a:p>
          <a:endParaRPr lang="en-US"/>
        </a:p>
      </dgm:t>
    </dgm:pt>
    <dgm:pt modelId="{F7CFDA90-0458-477D-B37A-A93B89540338}" type="sibTrans" cxnId="{0A1348BF-331F-4913-B629-B3FD45DED796}">
      <dgm:prSet/>
      <dgm:spPr/>
      <dgm:t>
        <a:bodyPr/>
        <a:lstStyle/>
        <a:p>
          <a:endParaRPr lang="en-US"/>
        </a:p>
      </dgm:t>
    </dgm:pt>
    <dgm:pt modelId="{CE0172B3-73C3-460F-A7DA-4382C6E5F248}">
      <dgm:prSet/>
      <dgm:spPr/>
      <dgm:t>
        <a:bodyPr/>
        <a:lstStyle/>
        <a:p>
          <a:r>
            <a:rPr lang="en-US" dirty="0"/>
            <a:t>How your story affects community</a:t>
          </a:r>
        </a:p>
      </dgm:t>
    </dgm:pt>
    <dgm:pt modelId="{B2C77080-950B-4F97-87D3-786EC7997DC2}" type="parTrans" cxnId="{56B76DF1-69C4-4D04-AE30-551ECCB1A755}">
      <dgm:prSet/>
      <dgm:spPr/>
      <dgm:t>
        <a:bodyPr/>
        <a:lstStyle/>
        <a:p>
          <a:endParaRPr lang="en-US"/>
        </a:p>
      </dgm:t>
    </dgm:pt>
    <dgm:pt modelId="{6DA43814-AB24-4DEF-91D8-BF05C67633AC}" type="sibTrans" cxnId="{56B76DF1-69C4-4D04-AE30-551ECCB1A755}">
      <dgm:prSet/>
      <dgm:spPr/>
      <dgm:t>
        <a:bodyPr/>
        <a:lstStyle/>
        <a:p>
          <a:endParaRPr lang="en-US"/>
        </a:p>
      </dgm:t>
    </dgm:pt>
    <dgm:pt modelId="{F033CB54-6DC0-4843-8052-7E3FB96F8B18}">
      <dgm:prSet/>
      <dgm:spPr/>
      <dgm:t>
        <a:bodyPr/>
        <a:lstStyle/>
        <a:p>
          <a:r>
            <a:rPr lang="en-US" dirty="0"/>
            <a:t>Always leave with an action – VOTE FOR ME!</a:t>
          </a:r>
        </a:p>
      </dgm:t>
    </dgm:pt>
    <dgm:pt modelId="{AA960332-B071-493A-AD2E-12E791DE4309}" type="parTrans" cxnId="{4055A93D-EA40-4C69-BBCB-CEDE9AD0B01C}">
      <dgm:prSet/>
      <dgm:spPr/>
      <dgm:t>
        <a:bodyPr/>
        <a:lstStyle/>
        <a:p>
          <a:endParaRPr lang="en-US"/>
        </a:p>
      </dgm:t>
    </dgm:pt>
    <dgm:pt modelId="{A73CFF6A-69CC-4CC6-9581-5622316648F0}" type="sibTrans" cxnId="{4055A93D-EA40-4C69-BBCB-CEDE9AD0B01C}">
      <dgm:prSet/>
      <dgm:spPr/>
      <dgm:t>
        <a:bodyPr/>
        <a:lstStyle/>
        <a:p>
          <a:endParaRPr lang="en-US"/>
        </a:p>
      </dgm:t>
    </dgm:pt>
    <dgm:pt modelId="{503DE7A7-29FF-4068-ACBD-D03346D3F2DC}" type="pres">
      <dgm:prSet presAssocID="{C74BBCD7-2338-4846-894B-5D61CF6CAAEE}" presName="root" presStyleCnt="0">
        <dgm:presLayoutVars>
          <dgm:dir/>
          <dgm:resizeHandles val="exact"/>
        </dgm:presLayoutVars>
      </dgm:prSet>
      <dgm:spPr/>
    </dgm:pt>
    <dgm:pt modelId="{0F42B440-927E-48AB-87CB-C427460BA45F}" type="pres">
      <dgm:prSet presAssocID="{EA923F80-9E0D-48DB-8957-2FC4A2D5ED09}" presName="compNode" presStyleCnt="0"/>
      <dgm:spPr/>
    </dgm:pt>
    <dgm:pt modelId="{39123F7D-10C4-4193-887C-E9F010B840B1}" type="pres">
      <dgm:prSet presAssocID="{EA923F80-9E0D-48DB-8957-2FC4A2D5ED09}" presName="bgRect" presStyleLbl="bgShp" presStyleIdx="0" presStyleCnt="3"/>
      <dgm:spPr/>
    </dgm:pt>
    <dgm:pt modelId="{2B144A42-0A04-4668-9AC4-EEA4FE92D7C5}" type="pres">
      <dgm:prSet presAssocID="{EA923F80-9E0D-48DB-8957-2FC4A2D5ED0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print"/>
        </a:ext>
      </dgm:extLst>
    </dgm:pt>
    <dgm:pt modelId="{A9DAD1AC-8A33-4C55-B561-6D8156CF551C}" type="pres">
      <dgm:prSet presAssocID="{EA923F80-9E0D-48DB-8957-2FC4A2D5ED09}" presName="spaceRect" presStyleCnt="0"/>
      <dgm:spPr/>
    </dgm:pt>
    <dgm:pt modelId="{4E783FA7-C67F-46A5-BA54-9FDFF22A3A68}" type="pres">
      <dgm:prSet presAssocID="{EA923F80-9E0D-48DB-8957-2FC4A2D5ED09}" presName="parTx" presStyleLbl="revTx" presStyleIdx="0" presStyleCnt="3">
        <dgm:presLayoutVars>
          <dgm:chMax val="0"/>
          <dgm:chPref val="0"/>
        </dgm:presLayoutVars>
      </dgm:prSet>
      <dgm:spPr/>
    </dgm:pt>
    <dgm:pt modelId="{154A3C06-82C5-4484-A91A-2444780D9A51}" type="pres">
      <dgm:prSet presAssocID="{F7CFDA90-0458-477D-B37A-A93B89540338}" presName="sibTrans" presStyleCnt="0"/>
      <dgm:spPr/>
    </dgm:pt>
    <dgm:pt modelId="{1B37418A-7392-4EB7-9D7E-5E8810321210}" type="pres">
      <dgm:prSet presAssocID="{CE0172B3-73C3-460F-A7DA-4382C6E5F248}" presName="compNode" presStyleCnt="0"/>
      <dgm:spPr/>
    </dgm:pt>
    <dgm:pt modelId="{B9E96FF4-1FD4-42D0-9D71-62ACAA412370}" type="pres">
      <dgm:prSet presAssocID="{CE0172B3-73C3-460F-A7DA-4382C6E5F248}" presName="bgRect" presStyleLbl="bgShp" presStyleIdx="1" presStyleCnt="3"/>
      <dgm:spPr/>
    </dgm:pt>
    <dgm:pt modelId="{9F139E05-988D-4CEF-AC6A-0081F4D4E0F6}" type="pres">
      <dgm:prSet presAssocID="{CE0172B3-73C3-460F-A7DA-4382C6E5F24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og"/>
        </a:ext>
      </dgm:extLst>
    </dgm:pt>
    <dgm:pt modelId="{C6A14E51-5CD3-4F5A-95DE-448A350E59DE}" type="pres">
      <dgm:prSet presAssocID="{CE0172B3-73C3-460F-A7DA-4382C6E5F248}" presName="spaceRect" presStyleCnt="0"/>
      <dgm:spPr/>
    </dgm:pt>
    <dgm:pt modelId="{25B32869-0D05-4F22-9810-A948F75D5143}" type="pres">
      <dgm:prSet presAssocID="{CE0172B3-73C3-460F-A7DA-4382C6E5F248}" presName="parTx" presStyleLbl="revTx" presStyleIdx="1" presStyleCnt="3">
        <dgm:presLayoutVars>
          <dgm:chMax val="0"/>
          <dgm:chPref val="0"/>
        </dgm:presLayoutVars>
      </dgm:prSet>
      <dgm:spPr/>
    </dgm:pt>
    <dgm:pt modelId="{3AC4743A-B467-41EB-88B2-2FB682D1BF74}" type="pres">
      <dgm:prSet presAssocID="{6DA43814-AB24-4DEF-91D8-BF05C67633AC}" presName="sibTrans" presStyleCnt="0"/>
      <dgm:spPr/>
    </dgm:pt>
    <dgm:pt modelId="{91DABE0C-8183-4317-85FE-00925D55C2E3}" type="pres">
      <dgm:prSet presAssocID="{F033CB54-6DC0-4843-8052-7E3FB96F8B18}" presName="compNode" presStyleCnt="0"/>
      <dgm:spPr/>
    </dgm:pt>
    <dgm:pt modelId="{77AE1D7A-8DA4-4D49-BE46-19550ECD9FAD}" type="pres">
      <dgm:prSet presAssocID="{F033CB54-6DC0-4843-8052-7E3FB96F8B18}" presName="bgRect" presStyleLbl="bgShp" presStyleIdx="2" presStyleCnt="3"/>
      <dgm:spPr/>
    </dgm:pt>
    <dgm:pt modelId="{421F3A7E-DA4B-4D2A-9481-E52D9947D8C1}" type="pres">
      <dgm:prSet presAssocID="{F033CB54-6DC0-4843-8052-7E3FB96F8B1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 Item Bug"/>
        </a:ext>
      </dgm:extLst>
    </dgm:pt>
    <dgm:pt modelId="{CC00115E-203B-4391-AD49-84F4DDBF72C1}" type="pres">
      <dgm:prSet presAssocID="{F033CB54-6DC0-4843-8052-7E3FB96F8B18}" presName="spaceRect" presStyleCnt="0"/>
      <dgm:spPr/>
    </dgm:pt>
    <dgm:pt modelId="{62CF2FEC-9920-492E-89D5-00137106D1C5}" type="pres">
      <dgm:prSet presAssocID="{F033CB54-6DC0-4843-8052-7E3FB96F8B1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055A93D-EA40-4C69-BBCB-CEDE9AD0B01C}" srcId="{C74BBCD7-2338-4846-894B-5D61CF6CAAEE}" destId="{F033CB54-6DC0-4843-8052-7E3FB96F8B18}" srcOrd="2" destOrd="0" parTransId="{AA960332-B071-493A-AD2E-12E791DE4309}" sibTransId="{A73CFF6A-69CC-4CC6-9581-5622316648F0}"/>
    <dgm:cxn modelId="{31EE4C48-44D7-4167-8E34-02BB2D92744A}" type="presOf" srcId="{F033CB54-6DC0-4843-8052-7E3FB96F8B18}" destId="{62CF2FEC-9920-492E-89D5-00137106D1C5}" srcOrd="0" destOrd="0" presId="urn:microsoft.com/office/officeart/2018/2/layout/IconVerticalSolidList"/>
    <dgm:cxn modelId="{5BF0DA92-C52E-4DCE-BF1E-7F4FC3089B74}" type="presOf" srcId="{EA923F80-9E0D-48DB-8957-2FC4A2D5ED09}" destId="{4E783FA7-C67F-46A5-BA54-9FDFF22A3A68}" srcOrd="0" destOrd="0" presId="urn:microsoft.com/office/officeart/2018/2/layout/IconVerticalSolidList"/>
    <dgm:cxn modelId="{0A1348BF-331F-4913-B629-B3FD45DED796}" srcId="{C74BBCD7-2338-4846-894B-5D61CF6CAAEE}" destId="{EA923F80-9E0D-48DB-8957-2FC4A2D5ED09}" srcOrd="0" destOrd="0" parTransId="{D35D65CC-4191-4CDF-B2FF-96C79AD9E0D7}" sibTransId="{F7CFDA90-0458-477D-B37A-A93B89540338}"/>
    <dgm:cxn modelId="{E636CEEE-3D5B-4F80-9356-C5FD2CAA5C9D}" type="presOf" srcId="{C74BBCD7-2338-4846-894B-5D61CF6CAAEE}" destId="{503DE7A7-29FF-4068-ACBD-D03346D3F2DC}" srcOrd="0" destOrd="0" presId="urn:microsoft.com/office/officeart/2018/2/layout/IconVerticalSolidList"/>
    <dgm:cxn modelId="{56B76DF1-69C4-4D04-AE30-551ECCB1A755}" srcId="{C74BBCD7-2338-4846-894B-5D61CF6CAAEE}" destId="{CE0172B3-73C3-460F-A7DA-4382C6E5F248}" srcOrd="1" destOrd="0" parTransId="{B2C77080-950B-4F97-87D3-786EC7997DC2}" sibTransId="{6DA43814-AB24-4DEF-91D8-BF05C67633AC}"/>
    <dgm:cxn modelId="{9263E4FB-1197-403D-9022-43348E8B34BF}" type="presOf" srcId="{CE0172B3-73C3-460F-A7DA-4382C6E5F248}" destId="{25B32869-0D05-4F22-9810-A948F75D5143}" srcOrd="0" destOrd="0" presId="urn:microsoft.com/office/officeart/2018/2/layout/IconVerticalSolidList"/>
    <dgm:cxn modelId="{40F2D558-F30A-4D18-B30E-695F108E23E9}" type="presParOf" srcId="{503DE7A7-29FF-4068-ACBD-D03346D3F2DC}" destId="{0F42B440-927E-48AB-87CB-C427460BA45F}" srcOrd="0" destOrd="0" presId="urn:microsoft.com/office/officeart/2018/2/layout/IconVerticalSolidList"/>
    <dgm:cxn modelId="{BF21AE80-3FA0-4416-AE5F-3162A4CEC807}" type="presParOf" srcId="{0F42B440-927E-48AB-87CB-C427460BA45F}" destId="{39123F7D-10C4-4193-887C-E9F010B840B1}" srcOrd="0" destOrd="0" presId="urn:microsoft.com/office/officeart/2018/2/layout/IconVerticalSolidList"/>
    <dgm:cxn modelId="{D7F78043-5067-40AD-ACB6-C3830D4AD4EC}" type="presParOf" srcId="{0F42B440-927E-48AB-87CB-C427460BA45F}" destId="{2B144A42-0A04-4668-9AC4-EEA4FE92D7C5}" srcOrd="1" destOrd="0" presId="urn:microsoft.com/office/officeart/2018/2/layout/IconVerticalSolidList"/>
    <dgm:cxn modelId="{5096E369-1925-4BA9-912B-5883661CA742}" type="presParOf" srcId="{0F42B440-927E-48AB-87CB-C427460BA45F}" destId="{A9DAD1AC-8A33-4C55-B561-6D8156CF551C}" srcOrd="2" destOrd="0" presId="urn:microsoft.com/office/officeart/2018/2/layout/IconVerticalSolidList"/>
    <dgm:cxn modelId="{704FD699-F812-4E43-A809-2BC11FC2E516}" type="presParOf" srcId="{0F42B440-927E-48AB-87CB-C427460BA45F}" destId="{4E783FA7-C67F-46A5-BA54-9FDFF22A3A68}" srcOrd="3" destOrd="0" presId="urn:microsoft.com/office/officeart/2018/2/layout/IconVerticalSolidList"/>
    <dgm:cxn modelId="{B5D583FE-9389-4EA8-B31C-6A2154227EDA}" type="presParOf" srcId="{503DE7A7-29FF-4068-ACBD-D03346D3F2DC}" destId="{154A3C06-82C5-4484-A91A-2444780D9A51}" srcOrd="1" destOrd="0" presId="urn:microsoft.com/office/officeart/2018/2/layout/IconVerticalSolidList"/>
    <dgm:cxn modelId="{AA5EE071-A066-468A-875A-B07D3994ADE3}" type="presParOf" srcId="{503DE7A7-29FF-4068-ACBD-D03346D3F2DC}" destId="{1B37418A-7392-4EB7-9D7E-5E8810321210}" srcOrd="2" destOrd="0" presId="urn:microsoft.com/office/officeart/2018/2/layout/IconVerticalSolidList"/>
    <dgm:cxn modelId="{05A134BF-E555-441A-A698-36A5F7117874}" type="presParOf" srcId="{1B37418A-7392-4EB7-9D7E-5E8810321210}" destId="{B9E96FF4-1FD4-42D0-9D71-62ACAA412370}" srcOrd="0" destOrd="0" presId="urn:microsoft.com/office/officeart/2018/2/layout/IconVerticalSolidList"/>
    <dgm:cxn modelId="{D56E701C-0681-454E-8ABB-390162EC3C64}" type="presParOf" srcId="{1B37418A-7392-4EB7-9D7E-5E8810321210}" destId="{9F139E05-988D-4CEF-AC6A-0081F4D4E0F6}" srcOrd="1" destOrd="0" presId="urn:microsoft.com/office/officeart/2018/2/layout/IconVerticalSolidList"/>
    <dgm:cxn modelId="{BE4A09E0-FD2F-4FE8-A991-A237EDA27B61}" type="presParOf" srcId="{1B37418A-7392-4EB7-9D7E-5E8810321210}" destId="{C6A14E51-5CD3-4F5A-95DE-448A350E59DE}" srcOrd="2" destOrd="0" presId="urn:microsoft.com/office/officeart/2018/2/layout/IconVerticalSolidList"/>
    <dgm:cxn modelId="{C9516891-7D7A-4518-A413-0A3EAF52AEB1}" type="presParOf" srcId="{1B37418A-7392-4EB7-9D7E-5E8810321210}" destId="{25B32869-0D05-4F22-9810-A948F75D5143}" srcOrd="3" destOrd="0" presId="urn:microsoft.com/office/officeart/2018/2/layout/IconVerticalSolidList"/>
    <dgm:cxn modelId="{AE87DC20-9ED9-4A10-89C6-ACF6D814BC26}" type="presParOf" srcId="{503DE7A7-29FF-4068-ACBD-D03346D3F2DC}" destId="{3AC4743A-B467-41EB-88B2-2FB682D1BF74}" srcOrd="3" destOrd="0" presId="urn:microsoft.com/office/officeart/2018/2/layout/IconVerticalSolidList"/>
    <dgm:cxn modelId="{206D3E15-10A9-4CED-B7D1-34D3B2E38D57}" type="presParOf" srcId="{503DE7A7-29FF-4068-ACBD-D03346D3F2DC}" destId="{91DABE0C-8183-4317-85FE-00925D55C2E3}" srcOrd="4" destOrd="0" presId="urn:microsoft.com/office/officeart/2018/2/layout/IconVerticalSolidList"/>
    <dgm:cxn modelId="{600AE75B-6CA9-41AB-ABA1-1A9FA041F175}" type="presParOf" srcId="{91DABE0C-8183-4317-85FE-00925D55C2E3}" destId="{77AE1D7A-8DA4-4D49-BE46-19550ECD9FAD}" srcOrd="0" destOrd="0" presId="urn:microsoft.com/office/officeart/2018/2/layout/IconVerticalSolidList"/>
    <dgm:cxn modelId="{7FF93104-C955-432E-982E-64C5580C44B6}" type="presParOf" srcId="{91DABE0C-8183-4317-85FE-00925D55C2E3}" destId="{421F3A7E-DA4B-4D2A-9481-E52D9947D8C1}" srcOrd="1" destOrd="0" presId="urn:microsoft.com/office/officeart/2018/2/layout/IconVerticalSolidList"/>
    <dgm:cxn modelId="{B2A8C827-5CC5-4A44-A4E0-3F958E7B1F4F}" type="presParOf" srcId="{91DABE0C-8183-4317-85FE-00925D55C2E3}" destId="{CC00115E-203B-4391-AD49-84F4DDBF72C1}" srcOrd="2" destOrd="0" presId="urn:microsoft.com/office/officeart/2018/2/layout/IconVerticalSolidList"/>
    <dgm:cxn modelId="{CE62173D-B44E-4566-AA8C-824CEEF1C6F0}" type="presParOf" srcId="{91DABE0C-8183-4317-85FE-00925D55C2E3}" destId="{62CF2FEC-9920-492E-89D5-00137106D1C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068975-9614-49CE-B80A-5AC8A920DD87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A6D8846-80AB-426B-92F7-420AF64C28CA}">
      <dgm:prSet/>
      <dgm:spPr/>
      <dgm:t>
        <a:bodyPr/>
        <a:lstStyle/>
        <a:p>
          <a:r>
            <a:rPr lang="en-US"/>
            <a:t>Door-to-door</a:t>
          </a:r>
        </a:p>
      </dgm:t>
    </dgm:pt>
    <dgm:pt modelId="{9A789A11-C609-49D5-96B9-F2B29C3BDD7B}" type="parTrans" cxnId="{3443B051-54E0-447E-8731-87F692429802}">
      <dgm:prSet/>
      <dgm:spPr/>
      <dgm:t>
        <a:bodyPr/>
        <a:lstStyle/>
        <a:p>
          <a:endParaRPr lang="en-US"/>
        </a:p>
      </dgm:t>
    </dgm:pt>
    <dgm:pt modelId="{49CF6FBF-64EA-44B2-88F7-99AB3A627FD3}" type="sibTrans" cxnId="{3443B051-54E0-447E-8731-87F692429802}">
      <dgm:prSet/>
      <dgm:spPr/>
      <dgm:t>
        <a:bodyPr/>
        <a:lstStyle/>
        <a:p>
          <a:endParaRPr lang="en-US"/>
        </a:p>
      </dgm:t>
    </dgm:pt>
    <dgm:pt modelId="{4919BAFC-D96F-4C99-9D19-D4CA497E5C13}">
      <dgm:prSet/>
      <dgm:spPr/>
      <dgm:t>
        <a:bodyPr/>
        <a:lstStyle/>
        <a:p>
          <a:r>
            <a:rPr lang="en-US"/>
            <a:t>Social media</a:t>
          </a:r>
        </a:p>
      </dgm:t>
    </dgm:pt>
    <dgm:pt modelId="{0B2A6A24-B2BD-492B-A157-7BA129C8C2B8}" type="parTrans" cxnId="{A6EF242E-5DF4-49F9-B55A-56ACFFF5391D}">
      <dgm:prSet/>
      <dgm:spPr/>
      <dgm:t>
        <a:bodyPr/>
        <a:lstStyle/>
        <a:p>
          <a:endParaRPr lang="en-US"/>
        </a:p>
      </dgm:t>
    </dgm:pt>
    <dgm:pt modelId="{CC60CA74-CE03-4DBC-801B-088A27499BDF}" type="sibTrans" cxnId="{A6EF242E-5DF4-49F9-B55A-56ACFFF5391D}">
      <dgm:prSet/>
      <dgm:spPr/>
      <dgm:t>
        <a:bodyPr/>
        <a:lstStyle/>
        <a:p>
          <a:endParaRPr lang="en-US"/>
        </a:p>
      </dgm:t>
    </dgm:pt>
    <dgm:pt modelId="{63712843-64BD-48F5-B63E-EAC4B6C0ABFD}">
      <dgm:prSet/>
      <dgm:spPr/>
      <dgm:t>
        <a:bodyPr/>
        <a:lstStyle/>
        <a:p>
          <a:r>
            <a:rPr lang="en-US"/>
            <a:t>Debates</a:t>
          </a:r>
        </a:p>
      </dgm:t>
    </dgm:pt>
    <dgm:pt modelId="{CEDB381A-9673-4417-8967-3A2A82E3CEAB}" type="parTrans" cxnId="{9B28AC40-6808-41CD-BB81-2D577DB4CAB0}">
      <dgm:prSet/>
      <dgm:spPr/>
      <dgm:t>
        <a:bodyPr/>
        <a:lstStyle/>
        <a:p>
          <a:endParaRPr lang="en-US"/>
        </a:p>
      </dgm:t>
    </dgm:pt>
    <dgm:pt modelId="{948D252E-D076-4C4C-9ABB-FE687D03CC60}" type="sibTrans" cxnId="{9B28AC40-6808-41CD-BB81-2D577DB4CAB0}">
      <dgm:prSet/>
      <dgm:spPr/>
      <dgm:t>
        <a:bodyPr/>
        <a:lstStyle/>
        <a:p>
          <a:endParaRPr lang="en-US"/>
        </a:p>
      </dgm:t>
    </dgm:pt>
    <dgm:pt modelId="{38F7990B-1179-4904-8BA6-721DD5062E05}">
      <dgm:prSet/>
      <dgm:spPr/>
      <dgm:t>
        <a:bodyPr/>
        <a:lstStyle/>
        <a:p>
          <a:r>
            <a:rPr lang="en-US"/>
            <a:t>Fundraising</a:t>
          </a:r>
        </a:p>
      </dgm:t>
    </dgm:pt>
    <dgm:pt modelId="{74235FBC-4BA5-4F39-83D8-1B43F7E38F35}" type="parTrans" cxnId="{A14569D7-9EB6-4AA4-958A-897A877CDBA0}">
      <dgm:prSet/>
      <dgm:spPr/>
      <dgm:t>
        <a:bodyPr/>
        <a:lstStyle/>
        <a:p>
          <a:endParaRPr lang="en-US"/>
        </a:p>
      </dgm:t>
    </dgm:pt>
    <dgm:pt modelId="{31F87DE8-5824-4AF3-8609-BC29668A9F11}" type="sibTrans" cxnId="{A14569D7-9EB6-4AA4-958A-897A877CDBA0}">
      <dgm:prSet/>
      <dgm:spPr/>
      <dgm:t>
        <a:bodyPr/>
        <a:lstStyle/>
        <a:p>
          <a:endParaRPr lang="en-US"/>
        </a:p>
      </dgm:t>
    </dgm:pt>
    <dgm:pt modelId="{3E50C4E4-2F33-475F-8E51-6567BD4C492C}">
      <dgm:prSet/>
      <dgm:spPr/>
      <dgm:t>
        <a:bodyPr/>
        <a:lstStyle/>
        <a:p>
          <a:r>
            <a:rPr lang="en-US"/>
            <a:t>Community events</a:t>
          </a:r>
        </a:p>
      </dgm:t>
    </dgm:pt>
    <dgm:pt modelId="{259B22AC-5F76-4773-BB71-67A04BB1DBF0}" type="parTrans" cxnId="{EF182564-7163-4FD4-B4D4-EFFF30FB5154}">
      <dgm:prSet/>
      <dgm:spPr/>
      <dgm:t>
        <a:bodyPr/>
        <a:lstStyle/>
        <a:p>
          <a:endParaRPr lang="en-US"/>
        </a:p>
      </dgm:t>
    </dgm:pt>
    <dgm:pt modelId="{8E523A7F-13AD-455E-9ED1-133D2246961A}" type="sibTrans" cxnId="{EF182564-7163-4FD4-B4D4-EFFF30FB5154}">
      <dgm:prSet/>
      <dgm:spPr/>
      <dgm:t>
        <a:bodyPr/>
        <a:lstStyle/>
        <a:p>
          <a:endParaRPr lang="en-US"/>
        </a:p>
      </dgm:t>
    </dgm:pt>
    <dgm:pt modelId="{383CF548-EE4F-4AF6-9D64-3DD1609656F2}" type="pres">
      <dgm:prSet presAssocID="{BD068975-9614-49CE-B80A-5AC8A920DD87}" presName="outerComposite" presStyleCnt="0">
        <dgm:presLayoutVars>
          <dgm:chMax val="5"/>
          <dgm:dir/>
          <dgm:resizeHandles val="exact"/>
        </dgm:presLayoutVars>
      </dgm:prSet>
      <dgm:spPr/>
    </dgm:pt>
    <dgm:pt modelId="{50B7D842-EE59-4579-872E-91F67AC56C34}" type="pres">
      <dgm:prSet presAssocID="{BD068975-9614-49CE-B80A-5AC8A920DD87}" presName="dummyMaxCanvas" presStyleCnt="0">
        <dgm:presLayoutVars/>
      </dgm:prSet>
      <dgm:spPr/>
    </dgm:pt>
    <dgm:pt modelId="{D312CC81-44A6-4953-9526-4AA7256032EE}" type="pres">
      <dgm:prSet presAssocID="{BD068975-9614-49CE-B80A-5AC8A920DD87}" presName="FiveNodes_1" presStyleLbl="node1" presStyleIdx="0" presStyleCnt="5">
        <dgm:presLayoutVars>
          <dgm:bulletEnabled val="1"/>
        </dgm:presLayoutVars>
      </dgm:prSet>
      <dgm:spPr/>
    </dgm:pt>
    <dgm:pt modelId="{B3F7BC79-C536-4D5E-AB5D-6DCE47F9D6A5}" type="pres">
      <dgm:prSet presAssocID="{BD068975-9614-49CE-B80A-5AC8A920DD87}" presName="FiveNodes_2" presStyleLbl="node1" presStyleIdx="1" presStyleCnt="5">
        <dgm:presLayoutVars>
          <dgm:bulletEnabled val="1"/>
        </dgm:presLayoutVars>
      </dgm:prSet>
      <dgm:spPr/>
    </dgm:pt>
    <dgm:pt modelId="{EB243854-49EB-4B09-BFF8-9BBF6472ACB4}" type="pres">
      <dgm:prSet presAssocID="{BD068975-9614-49CE-B80A-5AC8A920DD87}" presName="FiveNodes_3" presStyleLbl="node1" presStyleIdx="2" presStyleCnt="5">
        <dgm:presLayoutVars>
          <dgm:bulletEnabled val="1"/>
        </dgm:presLayoutVars>
      </dgm:prSet>
      <dgm:spPr/>
    </dgm:pt>
    <dgm:pt modelId="{8A79C9EC-0632-4D3A-B352-BBCA1525F8EB}" type="pres">
      <dgm:prSet presAssocID="{BD068975-9614-49CE-B80A-5AC8A920DD87}" presName="FiveNodes_4" presStyleLbl="node1" presStyleIdx="3" presStyleCnt="5">
        <dgm:presLayoutVars>
          <dgm:bulletEnabled val="1"/>
        </dgm:presLayoutVars>
      </dgm:prSet>
      <dgm:spPr/>
    </dgm:pt>
    <dgm:pt modelId="{7DA65835-C7C6-4B09-B3DB-787876DF375B}" type="pres">
      <dgm:prSet presAssocID="{BD068975-9614-49CE-B80A-5AC8A920DD87}" presName="FiveNodes_5" presStyleLbl="node1" presStyleIdx="4" presStyleCnt="5">
        <dgm:presLayoutVars>
          <dgm:bulletEnabled val="1"/>
        </dgm:presLayoutVars>
      </dgm:prSet>
      <dgm:spPr/>
    </dgm:pt>
    <dgm:pt modelId="{07F89E4A-DB2E-4102-A922-569EA941DCA6}" type="pres">
      <dgm:prSet presAssocID="{BD068975-9614-49CE-B80A-5AC8A920DD87}" presName="FiveConn_1-2" presStyleLbl="fgAccFollowNode1" presStyleIdx="0" presStyleCnt="4">
        <dgm:presLayoutVars>
          <dgm:bulletEnabled val="1"/>
        </dgm:presLayoutVars>
      </dgm:prSet>
      <dgm:spPr/>
    </dgm:pt>
    <dgm:pt modelId="{E57671AA-B083-42CB-B5CF-282ECA12C61D}" type="pres">
      <dgm:prSet presAssocID="{BD068975-9614-49CE-B80A-5AC8A920DD87}" presName="FiveConn_2-3" presStyleLbl="fgAccFollowNode1" presStyleIdx="1" presStyleCnt="4">
        <dgm:presLayoutVars>
          <dgm:bulletEnabled val="1"/>
        </dgm:presLayoutVars>
      </dgm:prSet>
      <dgm:spPr/>
    </dgm:pt>
    <dgm:pt modelId="{D64CCE01-4DAC-4969-BCEF-65E053D0AF5E}" type="pres">
      <dgm:prSet presAssocID="{BD068975-9614-49CE-B80A-5AC8A920DD87}" presName="FiveConn_3-4" presStyleLbl="fgAccFollowNode1" presStyleIdx="2" presStyleCnt="4">
        <dgm:presLayoutVars>
          <dgm:bulletEnabled val="1"/>
        </dgm:presLayoutVars>
      </dgm:prSet>
      <dgm:spPr/>
    </dgm:pt>
    <dgm:pt modelId="{AD13B244-E2CE-4AB7-88F1-E8BF789531D9}" type="pres">
      <dgm:prSet presAssocID="{BD068975-9614-49CE-B80A-5AC8A920DD87}" presName="FiveConn_4-5" presStyleLbl="fgAccFollowNode1" presStyleIdx="3" presStyleCnt="4">
        <dgm:presLayoutVars>
          <dgm:bulletEnabled val="1"/>
        </dgm:presLayoutVars>
      </dgm:prSet>
      <dgm:spPr/>
    </dgm:pt>
    <dgm:pt modelId="{41449515-B358-47AA-BA01-6CA4070989A8}" type="pres">
      <dgm:prSet presAssocID="{BD068975-9614-49CE-B80A-5AC8A920DD87}" presName="FiveNodes_1_text" presStyleLbl="node1" presStyleIdx="4" presStyleCnt="5">
        <dgm:presLayoutVars>
          <dgm:bulletEnabled val="1"/>
        </dgm:presLayoutVars>
      </dgm:prSet>
      <dgm:spPr/>
    </dgm:pt>
    <dgm:pt modelId="{101AC58E-5BAB-4F15-A382-6A20649C3E50}" type="pres">
      <dgm:prSet presAssocID="{BD068975-9614-49CE-B80A-5AC8A920DD87}" presName="FiveNodes_2_text" presStyleLbl="node1" presStyleIdx="4" presStyleCnt="5">
        <dgm:presLayoutVars>
          <dgm:bulletEnabled val="1"/>
        </dgm:presLayoutVars>
      </dgm:prSet>
      <dgm:spPr/>
    </dgm:pt>
    <dgm:pt modelId="{A0510F11-00A5-418B-865F-FB28FF1EA398}" type="pres">
      <dgm:prSet presAssocID="{BD068975-9614-49CE-B80A-5AC8A920DD87}" presName="FiveNodes_3_text" presStyleLbl="node1" presStyleIdx="4" presStyleCnt="5">
        <dgm:presLayoutVars>
          <dgm:bulletEnabled val="1"/>
        </dgm:presLayoutVars>
      </dgm:prSet>
      <dgm:spPr/>
    </dgm:pt>
    <dgm:pt modelId="{DF289B1E-4A0F-4831-B21D-2E7CBFC5D3B2}" type="pres">
      <dgm:prSet presAssocID="{BD068975-9614-49CE-B80A-5AC8A920DD87}" presName="FiveNodes_4_text" presStyleLbl="node1" presStyleIdx="4" presStyleCnt="5">
        <dgm:presLayoutVars>
          <dgm:bulletEnabled val="1"/>
        </dgm:presLayoutVars>
      </dgm:prSet>
      <dgm:spPr/>
    </dgm:pt>
    <dgm:pt modelId="{D209EE06-181E-49AF-A38C-710E36345C82}" type="pres">
      <dgm:prSet presAssocID="{BD068975-9614-49CE-B80A-5AC8A920DD87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EACE114-285D-4F6E-AF8D-FD84FAE8F722}" type="presOf" srcId="{63712843-64BD-48F5-B63E-EAC4B6C0ABFD}" destId="{A0510F11-00A5-418B-865F-FB28FF1EA398}" srcOrd="1" destOrd="0" presId="urn:microsoft.com/office/officeart/2005/8/layout/vProcess5"/>
    <dgm:cxn modelId="{9772042A-4800-4BF1-AA76-3C1A1C2F4B12}" type="presOf" srcId="{38F7990B-1179-4904-8BA6-721DD5062E05}" destId="{8A79C9EC-0632-4D3A-B352-BBCA1525F8EB}" srcOrd="0" destOrd="0" presId="urn:microsoft.com/office/officeart/2005/8/layout/vProcess5"/>
    <dgm:cxn modelId="{F14DE72C-2944-4BCE-BC82-D1FC5ADB112A}" type="presOf" srcId="{31F87DE8-5824-4AF3-8609-BC29668A9F11}" destId="{AD13B244-E2CE-4AB7-88F1-E8BF789531D9}" srcOrd="0" destOrd="0" presId="urn:microsoft.com/office/officeart/2005/8/layout/vProcess5"/>
    <dgm:cxn modelId="{A6EF242E-5DF4-49F9-B55A-56ACFFF5391D}" srcId="{BD068975-9614-49CE-B80A-5AC8A920DD87}" destId="{4919BAFC-D96F-4C99-9D19-D4CA497E5C13}" srcOrd="1" destOrd="0" parTransId="{0B2A6A24-B2BD-492B-A157-7BA129C8C2B8}" sibTransId="{CC60CA74-CE03-4DBC-801B-088A27499BDF}"/>
    <dgm:cxn modelId="{9B28AC40-6808-41CD-BB81-2D577DB4CAB0}" srcId="{BD068975-9614-49CE-B80A-5AC8A920DD87}" destId="{63712843-64BD-48F5-B63E-EAC4B6C0ABFD}" srcOrd="2" destOrd="0" parTransId="{CEDB381A-9673-4417-8967-3A2A82E3CEAB}" sibTransId="{948D252E-D076-4C4C-9ABB-FE687D03CC60}"/>
    <dgm:cxn modelId="{EF182564-7163-4FD4-B4D4-EFFF30FB5154}" srcId="{BD068975-9614-49CE-B80A-5AC8A920DD87}" destId="{3E50C4E4-2F33-475F-8E51-6567BD4C492C}" srcOrd="4" destOrd="0" parTransId="{259B22AC-5F76-4773-BB71-67A04BB1DBF0}" sibTransId="{8E523A7F-13AD-455E-9ED1-133D2246961A}"/>
    <dgm:cxn modelId="{190E1A4C-1E62-4335-898F-646775379556}" type="presOf" srcId="{49CF6FBF-64EA-44B2-88F7-99AB3A627FD3}" destId="{07F89E4A-DB2E-4102-A922-569EA941DCA6}" srcOrd="0" destOrd="0" presId="urn:microsoft.com/office/officeart/2005/8/layout/vProcess5"/>
    <dgm:cxn modelId="{877EE84F-06BF-42A8-8E93-11C21D12D13E}" type="presOf" srcId="{BD068975-9614-49CE-B80A-5AC8A920DD87}" destId="{383CF548-EE4F-4AF6-9D64-3DD1609656F2}" srcOrd="0" destOrd="0" presId="urn:microsoft.com/office/officeart/2005/8/layout/vProcess5"/>
    <dgm:cxn modelId="{3443B051-54E0-447E-8731-87F692429802}" srcId="{BD068975-9614-49CE-B80A-5AC8A920DD87}" destId="{AA6D8846-80AB-426B-92F7-420AF64C28CA}" srcOrd="0" destOrd="0" parTransId="{9A789A11-C609-49D5-96B9-F2B29C3BDD7B}" sibTransId="{49CF6FBF-64EA-44B2-88F7-99AB3A627FD3}"/>
    <dgm:cxn modelId="{295CB572-DFDF-44F8-B5E2-11C81CF48ED7}" type="presOf" srcId="{AA6D8846-80AB-426B-92F7-420AF64C28CA}" destId="{41449515-B358-47AA-BA01-6CA4070989A8}" srcOrd="1" destOrd="0" presId="urn:microsoft.com/office/officeart/2005/8/layout/vProcess5"/>
    <dgm:cxn modelId="{283AAA85-023C-4F42-A955-600AC3B9C74E}" type="presOf" srcId="{3E50C4E4-2F33-475F-8E51-6567BD4C492C}" destId="{7DA65835-C7C6-4B09-B3DB-787876DF375B}" srcOrd="0" destOrd="0" presId="urn:microsoft.com/office/officeart/2005/8/layout/vProcess5"/>
    <dgm:cxn modelId="{5A16038E-A179-4D43-807D-58BBD6A7B157}" type="presOf" srcId="{948D252E-D076-4C4C-9ABB-FE687D03CC60}" destId="{D64CCE01-4DAC-4969-BCEF-65E053D0AF5E}" srcOrd="0" destOrd="0" presId="urn:microsoft.com/office/officeart/2005/8/layout/vProcess5"/>
    <dgm:cxn modelId="{E128C999-89DE-46CF-A1A0-4076EB7761BF}" type="presOf" srcId="{38F7990B-1179-4904-8BA6-721DD5062E05}" destId="{DF289B1E-4A0F-4831-B21D-2E7CBFC5D3B2}" srcOrd="1" destOrd="0" presId="urn:microsoft.com/office/officeart/2005/8/layout/vProcess5"/>
    <dgm:cxn modelId="{CBA3009B-7A3F-4A4C-9F8F-663A1AF72CEF}" type="presOf" srcId="{AA6D8846-80AB-426B-92F7-420AF64C28CA}" destId="{D312CC81-44A6-4953-9526-4AA7256032EE}" srcOrd="0" destOrd="0" presId="urn:microsoft.com/office/officeart/2005/8/layout/vProcess5"/>
    <dgm:cxn modelId="{48C559A0-D9F3-44B2-A281-AF710E5281C2}" type="presOf" srcId="{4919BAFC-D96F-4C99-9D19-D4CA497E5C13}" destId="{101AC58E-5BAB-4F15-A382-6A20649C3E50}" srcOrd="1" destOrd="0" presId="urn:microsoft.com/office/officeart/2005/8/layout/vProcess5"/>
    <dgm:cxn modelId="{9A23ECAD-49F7-4A63-884B-FDD6356842D0}" type="presOf" srcId="{CC60CA74-CE03-4DBC-801B-088A27499BDF}" destId="{E57671AA-B083-42CB-B5CF-282ECA12C61D}" srcOrd="0" destOrd="0" presId="urn:microsoft.com/office/officeart/2005/8/layout/vProcess5"/>
    <dgm:cxn modelId="{CDE90AB2-90BF-4F75-9BA3-829FCD86709D}" type="presOf" srcId="{4919BAFC-D96F-4C99-9D19-D4CA497E5C13}" destId="{B3F7BC79-C536-4D5E-AB5D-6DCE47F9D6A5}" srcOrd="0" destOrd="0" presId="urn:microsoft.com/office/officeart/2005/8/layout/vProcess5"/>
    <dgm:cxn modelId="{ADC717C4-6AE2-4B60-B2A9-672B8AD5471C}" type="presOf" srcId="{3E50C4E4-2F33-475F-8E51-6567BD4C492C}" destId="{D209EE06-181E-49AF-A38C-710E36345C82}" srcOrd="1" destOrd="0" presId="urn:microsoft.com/office/officeart/2005/8/layout/vProcess5"/>
    <dgm:cxn modelId="{A14569D7-9EB6-4AA4-958A-897A877CDBA0}" srcId="{BD068975-9614-49CE-B80A-5AC8A920DD87}" destId="{38F7990B-1179-4904-8BA6-721DD5062E05}" srcOrd="3" destOrd="0" parTransId="{74235FBC-4BA5-4F39-83D8-1B43F7E38F35}" sibTransId="{31F87DE8-5824-4AF3-8609-BC29668A9F11}"/>
    <dgm:cxn modelId="{61BA7EF0-E611-4843-A0C5-10D9DE773AF9}" type="presOf" srcId="{63712843-64BD-48F5-B63E-EAC4B6C0ABFD}" destId="{EB243854-49EB-4B09-BFF8-9BBF6472ACB4}" srcOrd="0" destOrd="0" presId="urn:microsoft.com/office/officeart/2005/8/layout/vProcess5"/>
    <dgm:cxn modelId="{DD9D911D-0A59-4EB9-9798-4E356A192309}" type="presParOf" srcId="{383CF548-EE4F-4AF6-9D64-3DD1609656F2}" destId="{50B7D842-EE59-4579-872E-91F67AC56C34}" srcOrd="0" destOrd="0" presId="urn:microsoft.com/office/officeart/2005/8/layout/vProcess5"/>
    <dgm:cxn modelId="{E82FC49B-B716-4968-9941-817E7E63560E}" type="presParOf" srcId="{383CF548-EE4F-4AF6-9D64-3DD1609656F2}" destId="{D312CC81-44A6-4953-9526-4AA7256032EE}" srcOrd="1" destOrd="0" presId="urn:microsoft.com/office/officeart/2005/8/layout/vProcess5"/>
    <dgm:cxn modelId="{7D0C03E6-CD12-4AC4-A701-FDBB63311C9D}" type="presParOf" srcId="{383CF548-EE4F-4AF6-9D64-3DD1609656F2}" destId="{B3F7BC79-C536-4D5E-AB5D-6DCE47F9D6A5}" srcOrd="2" destOrd="0" presId="urn:microsoft.com/office/officeart/2005/8/layout/vProcess5"/>
    <dgm:cxn modelId="{2E8D6B08-0DDE-420E-847A-F16F6B72A72A}" type="presParOf" srcId="{383CF548-EE4F-4AF6-9D64-3DD1609656F2}" destId="{EB243854-49EB-4B09-BFF8-9BBF6472ACB4}" srcOrd="3" destOrd="0" presId="urn:microsoft.com/office/officeart/2005/8/layout/vProcess5"/>
    <dgm:cxn modelId="{F7ABF297-E648-474E-A608-9155712F4717}" type="presParOf" srcId="{383CF548-EE4F-4AF6-9D64-3DD1609656F2}" destId="{8A79C9EC-0632-4D3A-B352-BBCA1525F8EB}" srcOrd="4" destOrd="0" presId="urn:microsoft.com/office/officeart/2005/8/layout/vProcess5"/>
    <dgm:cxn modelId="{A2AF03C6-3ED3-4E0C-BCBF-6E991956527D}" type="presParOf" srcId="{383CF548-EE4F-4AF6-9D64-3DD1609656F2}" destId="{7DA65835-C7C6-4B09-B3DB-787876DF375B}" srcOrd="5" destOrd="0" presId="urn:microsoft.com/office/officeart/2005/8/layout/vProcess5"/>
    <dgm:cxn modelId="{4BA9E317-05BE-471C-8E7E-66EEBBD56B83}" type="presParOf" srcId="{383CF548-EE4F-4AF6-9D64-3DD1609656F2}" destId="{07F89E4A-DB2E-4102-A922-569EA941DCA6}" srcOrd="6" destOrd="0" presId="urn:microsoft.com/office/officeart/2005/8/layout/vProcess5"/>
    <dgm:cxn modelId="{6A1DC467-E28A-4AA8-8F06-E2AB72DD5CB0}" type="presParOf" srcId="{383CF548-EE4F-4AF6-9D64-3DD1609656F2}" destId="{E57671AA-B083-42CB-B5CF-282ECA12C61D}" srcOrd="7" destOrd="0" presId="urn:microsoft.com/office/officeart/2005/8/layout/vProcess5"/>
    <dgm:cxn modelId="{2A3B16CC-F791-4183-AC9A-9F13B5A05978}" type="presParOf" srcId="{383CF548-EE4F-4AF6-9D64-3DD1609656F2}" destId="{D64CCE01-4DAC-4969-BCEF-65E053D0AF5E}" srcOrd="8" destOrd="0" presId="urn:microsoft.com/office/officeart/2005/8/layout/vProcess5"/>
    <dgm:cxn modelId="{2CBD2376-7807-4367-867B-18C2F85E0CEA}" type="presParOf" srcId="{383CF548-EE4F-4AF6-9D64-3DD1609656F2}" destId="{AD13B244-E2CE-4AB7-88F1-E8BF789531D9}" srcOrd="9" destOrd="0" presId="urn:microsoft.com/office/officeart/2005/8/layout/vProcess5"/>
    <dgm:cxn modelId="{B20F2056-9D2E-4917-83F8-340BD5B6081D}" type="presParOf" srcId="{383CF548-EE4F-4AF6-9D64-3DD1609656F2}" destId="{41449515-B358-47AA-BA01-6CA4070989A8}" srcOrd="10" destOrd="0" presId="urn:microsoft.com/office/officeart/2005/8/layout/vProcess5"/>
    <dgm:cxn modelId="{FF964A3F-D57A-4657-8351-E89F9F066070}" type="presParOf" srcId="{383CF548-EE4F-4AF6-9D64-3DD1609656F2}" destId="{101AC58E-5BAB-4F15-A382-6A20649C3E50}" srcOrd="11" destOrd="0" presId="urn:microsoft.com/office/officeart/2005/8/layout/vProcess5"/>
    <dgm:cxn modelId="{27A66A8A-3C4A-4B9E-B78F-26A8BCB57460}" type="presParOf" srcId="{383CF548-EE4F-4AF6-9D64-3DD1609656F2}" destId="{A0510F11-00A5-418B-865F-FB28FF1EA398}" srcOrd="12" destOrd="0" presId="urn:microsoft.com/office/officeart/2005/8/layout/vProcess5"/>
    <dgm:cxn modelId="{F4F843B6-DEAB-4136-A55F-565AEDB6C1BB}" type="presParOf" srcId="{383CF548-EE4F-4AF6-9D64-3DD1609656F2}" destId="{DF289B1E-4A0F-4831-B21D-2E7CBFC5D3B2}" srcOrd="13" destOrd="0" presId="urn:microsoft.com/office/officeart/2005/8/layout/vProcess5"/>
    <dgm:cxn modelId="{40E6992A-0700-4A56-A624-E52ECFD94CA9}" type="presParOf" srcId="{383CF548-EE4F-4AF6-9D64-3DD1609656F2}" destId="{D209EE06-181E-49AF-A38C-710E36345C8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2B9666-2ED2-4695-A31F-9241249F4C75}">
      <dsp:nvSpPr>
        <dsp:cNvPr id="0" name=""/>
        <dsp:cNvSpPr/>
      </dsp:nvSpPr>
      <dsp:spPr>
        <a:xfrm>
          <a:off x="613109" y="1057143"/>
          <a:ext cx="962257" cy="9622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82644-D75A-417D-99C1-E7669BBEB663}">
      <dsp:nvSpPr>
        <dsp:cNvPr id="0" name=""/>
        <dsp:cNvSpPr/>
      </dsp:nvSpPr>
      <dsp:spPr>
        <a:xfrm>
          <a:off x="25063" y="2316338"/>
          <a:ext cx="21383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What is Your Why?</a:t>
          </a:r>
        </a:p>
      </dsp:txBody>
      <dsp:txXfrm>
        <a:off x="25063" y="2316338"/>
        <a:ext cx="2138350" cy="720000"/>
      </dsp:txXfrm>
    </dsp:sp>
    <dsp:sp modelId="{3BEC2821-CCF3-41E8-9C71-5FC644D9BAA8}">
      <dsp:nvSpPr>
        <dsp:cNvPr id="0" name=""/>
        <dsp:cNvSpPr/>
      </dsp:nvSpPr>
      <dsp:spPr>
        <a:xfrm>
          <a:off x="3125671" y="1057143"/>
          <a:ext cx="962257" cy="9622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32838D-956D-4127-9C14-2503C40D1380}">
      <dsp:nvSpPr>
        <dsp:cNvPr id="0" name=""/>
        <dsp:cNvSpPr/>
      </dsp:nvSpPr>
      <dsp:spPr>
        <a:xfrm>
          <a:off x="2537625" y="2316338"/>
          <a:ext cx="21383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Crafting your narrative</a:t>
          </a:r>
        </a:p>
      </dsp:txBody>
      <dsp:txXfrm>
        <a:off x="2537625" y="2316338"/>
        <a:ext cx="2138350" cy="720000"/>
      </dsp:txXfrm>
    </dsp:sp>
    <dsp:sp modelId="{192B9911-FB7A-41D8-954C-7995FD414851}">
      <dsp:nvSpPr>
        <dsp:cNvPr id="0" name=""/>
        <dsp:cNvSpPr/>
      </dsp:nvSpPr>
      <dsp:spPr>
        <a:xfrm>
          <a:off x="5638232" y="1057143"/>
          <a:ext cx="962257" cy="9622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1D0199-2FB6-4692-A9AB-768199358F5B}">
      <dsp:nvSpPr>
        <dsp:cNvPr id="0" name=""/>
        <dsp:cNvSpPr/>
      </dsp:nvSpPr>
      <dsp:spPr>
        <a:xfrm>
          <a:off x="5050186" y="2316338"/>
          <a:ext cx="21383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Examples + practice</a:t>
          </a:r>
        </a:p>
      </dsp:txBody>
      <dsp:txXfrm>
        <a:off x="5050186" y="2316338"/>
        <a:ext cx="21383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123F7D-10C4-4193-887C-E9F010B840B1}">
      <dsp:nvSpPr>
        <dsp:cNvPr id="0" name=""/>
        <dsp:cNvSpPr/>
      </dsp:nvSpPr>
      <dsp:spPr>
        <a:xfrm>
          <a:off x="0" y="499"/>
          <a:ext cx="7213600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144A42-0A04-4668-9AC4-EEA4FE92D7C5}">
      <dsp:nvSpPr>
        <dsp:cNvPr id="0" name=""/>
        <dsp:cNvSpPr/>
      </dsp:nvSpPr>
      <dsp:spPr>
        <a:xfrm>
          <a:off x="353707" y="263587"/>
          <a:ext cx="643104" cy="643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783FA7-C67F-46A5-BA54-9FDFF22A3A68}">
      <dsp:nvSpPr>
        <dsp:cNvPr id="0" name=""/>
        <dsp:cNvSpPr/>
      </dsp:nvSpPr>
      <dsp:spPr>
        <a:xfrm>
          <a:off x="1350519" y="499"/>
          <a:ext cx="5863080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Your story first</a:t>
          </a:r>
        </a:p>
      </dsp:txBody>
      <dsp:txXfrm>
        <a:off x="1350519" y="499"/>
        <a:ext cx="5863080" cy="1169280"/>
      </dsp:txXfrm>
    </dsp:sp>
    <dsp:sp modelId="{B9E96FF4-1FD4-42D0-9D71-62ACAA412370}">
      <dsp:nvSpPr>
        <dsp:cNvPr id="0" name=""/>
        <dsp:cNvSpPr/>
      </dsp:nvSpPr>
      <dsp:spPr>
        <a:xfrm>
          <a:off x="0" y="1462100"/>
          <a:ext cx="7213600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139E05-988D-4CEF-AC6A-0081F4D4E0F6}">
      <dsp:nvSpPr>
        <dsp:cNvPr id="0" name=""/>
        <dsp:cNvSpPr/>
      </dsp:nvSpPr>
      <dsp:spPr>
        <a:xfrm>
          <a:off x="353707" y="1725188"/>
          <a:ext cx="643104" cy="643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32869-0D05-4F22-9810-A948F75D5143}">
      <dsp:nvSpPr>
        <dsp:cNvPr id="0" name=""/>
        <dsp:cNvSpPr/>
      </dsp:nvSpPr>
      <dsp:spPr>
        <a:xfrm>
          <a:off x="1350519" y="1462100"/>
          <a:ext cx="5863080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How your story affects community</a:t>
          </a:r>
        </a:p>
      </dsp:txBody>
      <dsp:txXfrm>
        <a:off x="1350519" y="1462100"/>
        <a:ext cx="5863080" cy="1169280"/>
      </dsp:txXfrm>
    </dsp:sp>
    <dsp:sp modelId="{77AE1D7A-8DA4-4D49-BE46-19550ECD9FAD}">
      <dsp:nvSpPr>
        <dsp:cNvPr id="0" name=""/>
        <dsp:cNvSpPr/>
      </dsp:nvSpPr>
      <dsp:spPr>
        <a:xfrm>
          <a:off x="0" y="2923701"/>
          <a:ext cx="7213600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1F3A7E-DA4B-4D2A-9481-E52D9947D8C1}">
      <dsp:nvSpPr>
        <dsp:cNvPr id="0" name=""/>
        <dsp:cNvSpPr/>
      </dsp:nvSpPr>
      <dsp:spPr>
        <a:xfrm>
          <a:off x="353707" y="3186789"/>
          <a:ext cx="643104" cy="643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CF2FEC-9920-492E-89D5-00137106D1C5}">
      <dsp:nvSpPr>
        <dsp:cNvPr id="0" name=""/>
        <dsp:cNvSpPr/>
      </dsp:nvSpPr>
      <dsp:spPr>
        <a:xfrm>
          <a:off x="1350519" y="2923701"/>
          <a:ext cx="5863080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Always leave with an action – VOTE FOR ME!</a:t>
          </a:r>
        </a:p>
      </dsp:txBody>
      <dsp:txXfrm>
        <a:off x="1350519" y="2923701"/>
        <a:ext cx="5863080" cy="1169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2CC81-44A6-4953-9526-4AA7256032EE}">
      <dsp:nvSpPr>
        <dsp:cNvPr id="0" name=""/>
        <dsp:cNvSpPr/>
      </dsp:nvSpPr>
      <dsp:spPr>
        <a:xfrm>
          <a:off x="0" y="0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Door-to-door</a:t>
          </a:r>
        </a:p>
      </dsp:txBody>
      <dsp:txXfrm>
        <a:off x="21581" y="21581"/>
        <a:ext cx="4673169" cy="693664"/>
      </dsp:txXfrm>
    </dsp:sp>
    <dsp:sp modelId="{B3F7BC79-C536-4D5E-AB5D-6DCE47F9D6A5}">
      <dsp:nvSpPr>
        <dsp:cNvPr id="0" name=""/>
        <dsp:cNvSpPr/>
      </dsp:nvSpPr>
      <dsp:spPr>
        <a:xfrm>
          <a:off x="414782" y="839163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-741071"/>
            <a:satOff val="3550"/>
            <a:lumOff val="32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Social media</a:t>
          </a:r>
        </a:p>
      </dsp:txBody>
      <dsp:txXfrm>
        <a:off x="436363" y="860744"/>
        <a:ext cx="4617590" cy="693664"/>
      </dsp:txXfrm>
    </dsp:sp>
    <dsp:sp modelId="{EB243854-49EB-4B09-BFF8-9BBF6472ACB4}">
      <dsp:nvSpPr>
        <dsp:cNvPr id="0" name=""/>
        <dsp:cNvSpPr/>
      </dsp:nvSpPr>
      <dsp:spPr>
        <a:xfrm>
          <a:off x="829564" y="1678327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-1482143"/>
            <a:satOff val="7100"/>
            <a:lumOff val="6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Debates</a:t>
          </a:r>
        </a:p>
      </dsp:txBody>
      <dsp:txXfrm>
        <a:off x="851145" y="1699908"/>
        <a:ext cx="4617590" cy="693664"/>
      </dsp:txXfrm>
    </dsp:sp>
    <dsp:sp modelId="{8A79C9EC-0632-4D3A-B352-BBCA1525F8EB}">
      <dsp:nvSpPr>
        <dsp:cNvPr id="0" name=""/>
        <dsp:cNvSpPr/>
      </dsp:nvSpPr>
      <dsp:spPr>
        <a:xfrm>
          <a:off x="1244346" y="2517491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-2223214"/>
            <a:satOff val="10650"/>
            <a:lumOff val="985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Fundraising</a:t>
          </a:r>
        </a:p>
      </dsp:txBody>
      <dsp:txXfrm>
        <a:off x="1265927" y="2539072"/>
        <a:ext cx="4617590" cy="693664"/>
      </dsp:txXfrm>
    </dsp:sp>
    <dsp:sp modelId="{7DA65835-C7C6-4B09-B3DB-787876DF375B}">
      <dsp:nvSpPr>
        <dsp:cNvPr id="0" name=""/>
        <dsp:cNvSpPr/>
      </dsp:nvSpPr>
      <dsp:spPr>
        <a:xfrm>
          <a:off x="1659128" y="3356655"/>
          <a:ext cx="5554471" cy="736826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Community events</a:t>
          </a:r>
        </a:p>
      </dsp:txBody>
      <dsp:txXfrm>
        <a:off x="1680709" y="3378236"/>
        <a:ext cx="4617590" cy="693664"/>
      </dsp:txXfrm>
    </dsp:sp>
    <dsp:sp modelId="{07F89E4A-DB2E-4102-A922-569EA941DCA6}">
      <dsp:nvSpPr>
        <dsp:cNvPr id="0" name=""/>
        <dsp:cNvSpPr/>
      </dsp:nvSpPr>
      <dsp:spPr>
        <a:xfrm>
          <a:off x="5075534" y="538292"/>
          <a:ext cx="478937" cy="47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183295" y="538292"/>
        <a:ext cx="263415" cy="360400"/>
      </dsp:txXfrm>
    </dsp:sp>
    <dsp:sp modelId="{E57671AA-B083-42CB-B5CF-282ECA12C61D}">
      <dsp:nvSpPr>
        <dsp:cNvPr id="0" name=""/>
        <dsp:cNvSpPr/>
      </dsp:nvSpPr>
      <dsp:spPr>
        <a:xfrm>
          <a:off x="5490316" y="1377456"/>
          <a:ext cx="478937" cy="47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363946"/>
            <a:satOff val="15036"/>
            <a:lumOff val="1432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1363946"/>
              <a:satOff val="15036"/>
              <a:lumOff val="14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598077" y="1377456"/>
        <a:ext cx="263415" cy="360400"/>
      </dsp:txXfrm>
    </dsp:sp>
    <dsp:sp modelId="{D64CCE01-4DAC-4969-BCEF-65E053D0AF5E}">
      <dsp:nvSpPr>
        <dsp:cNvPr id="0" name=""/>
        <dsp:cNvSpPr/>
      </dsp:nvSpPr>
      <dsp:spPr>
        <a:xfrm>
          <a:off x="5905098" y="2204340"/>
          <a:ext cx="478937" cy="47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727893"/>
            <a:satOff val="30071"/>
            <a:lumOff val="2864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727893"/>
              <a:satOff val="30071"/>
              <a:lumOff val="28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012859" y="2204340"/>
        <a:ext cx="263415" cy="360400"/>
      </dsp:txXfrm>
    </dsp:sp>
    <dsp:sp modelId="{AD13B244-E2CE-4AB7-88F1-E8BF789531D9}">
      <dsp:nvSpPr>
        <dsp:cNvPr id="0" name=""/>
        <dsp:cNvSpPr/>
      </dsp:nvSpPr>
      <dsp:spPr>
        <a:xfrm>
          <a:off x="6319880" y="3051690"/>
          <a:ext cx="478937" cy="47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427641" y="3051690"/>
        <a:ext cx="263415" cy="360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1D1BB-4BA5-4A88-AA31-9D32DE05221B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7516E-5721-4496-96F8-6255E498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0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day job</a:t>
            </a:r>
          </a:p>
          <a:p>
            <a:r>
              <a:rPr lang="en-US" dirty="0"/>
              <a:t>My past is recruiting and training women to run for office </a:t>
            </a:r>
          </a:p>
          <a:p>
            <a:endParaRPr lang="en-US" dirty="0"/>
          </a:p>
          <a:p>
            <a:r>
              <a:rPr lang="en-US" dirty="0"/>
              <a:t>Ice breaker – barn animals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7516E-5721-4496-96F8-6255E498C4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3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here is a candidate?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7516E-5721-4496-96F8-6255E498C4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16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Telling our story is our WHY – it is what sets us apart – gender specific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7516E-5721-4496-96F8-6255E498C4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44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sets women apart – we run for a reason, not because we think we can</a:t>
            </a:r>
          </a:p>
          <a:p>
            <a:endParaRPr lang="en-US" dirty="0"/>
          </a:p>
          <a:p>
            <a:r>
              <a:rPr lang="en-US" dirty="0"/>
              <a:t>Look in the mirror – resume test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7516E-5721-4496-96F8-6255E498C4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12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take out a piece of paper</a:t>
            </a:r>
          </a:p>
          <a:p>
            <a:endParaRPr lang="en-US" dirty="0"/>
          </a:p>
          <a:p>
            <a:r>
              <a:rPr lang="en-US" dirty="0"/>
              <a:t>I am going to ask you a series of questions, very quickly answer, don’t over think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7516E-5721-4496-96F8-6255E498C4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44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189" name="Google Shape;1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194" name="Google Shape;1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199" name="Google Shape;1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204" name="Google Shape;2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214" name="Google Shape;2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219" name="Google Shape;2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 err="1"/>
              <a:t>katie</a:t>
            </a:r>
            <a:endParaRPr dirty="0"/>
          </a:p>
        </p:txBody>
      </p:sp>
      <p:sp>
        <p:nvSpPr>
          <p:cNvPr id="234" name="Google Shape;2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5D5B165A-1325-5DE2-9641-6E6BD3835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>
            <a:extLst>
              <a:ext uri="{FF2B5EF4-FFF2-40B4-BE49-F238E27FC236}">
                <a16:creationId xmlns:a16="http://schemas.microsoft.com/office/drawing/2014/main" id="{5435027F-047B-7158-2DEB-F7B55C66EA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Put this into a stump speech – </a:t>
            </a:r>
            <a:r>
              <a:rPr lang="en-US"/>
              <a:t>any volunteers?</a:t>
            </a:r>
            <a:endParaRPr dirty="0"/>
          </a:p>
        </p:txBody>
      </p:sp>
      <p:sp>
        <p:nvSpPr>
          <p:cNvPr id="234" name="Google Shape;234;p11:notes">
            <a:extLst>
              <a:ext uri="{FF2B5EF4-FFF2-40B4-BE49-F238E27FC236}">
                <a16:creationId xmlns:a16="http://schemas.microsoft.com/office/drawing/2014/main" id="{B4CBC52A-EC63-4C70-74B8-0AF7FF81DA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350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11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35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5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14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87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23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2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9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58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8387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29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0480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788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73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1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5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KatieG@ApexPR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81353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816638"/>
            <a:ext cx="2525519" cy="5224724"/>
          </a:xfrm>
        </p:spPr>
        <p:txBody>
          <a:bodyPr anchor="ctr">
            <a:normAutofit/>
          </a:bodyPr>
          <a:lstStyle/>
          <a:p>
            <a:r>
              <a:rPr lang="en-US" sz="3100" dirty="0"/>
              <a:t>Campaigning with Storytelling 101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0721" y="816638"/>
            <a:ext cx="3464779" cy="52247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sz="2000" dirty="0"/>
              <a:t>Katie Groke</a:t>
            </a:r>
            <a:r>
              <a:rPr lang="en-US" sz="2000" dirty="0"/>
              <a:t>, MPA, CPRP</a:t>
            </a:r>
          </a:p>
          <a:p>
            <a:pPr marL="0" indent="0">
              <a:buNone/>
            </a:pPr>
            <a:r>
              <a:rPr lang="en-US" sz="2000" dirty="0"/>
              <a:t>Director of Community Services</a:t>
            </a:r>
          </a:p>
          <a:p>
            <a:pPr marL="0" indent="0">
              <a:buNone/>
            </a:pPr>
            <a:r>
              <a:rPr lang="en-US" sz="2000" dirty="0"/>
              <a:t>Apex Park and Recreation District, Arvada, CO</a:t>
            </a:r>
          </a:p>
          <a:p>
            <a:pPr marL="0" indent="0">
              <a:buNone/>
            </a:pPr>
            <a:r>
              <a:rPr lang="en-US" sz="2000" dirty="0" err="1"/>
              <a:t>Vote.Run.Lead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dirty="0"/>
              <a:t>What We'll Cover Today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02717E0D-372E-7BD1-B4F9-474B506C18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046349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3900" y="3818467"/>
            <a:ext cx="3337719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9230" y="0"/>
            <a:ext cx="1324770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00950" y="0"/>
            <a:ext cx="12954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300" y="1397000"/>
            <a:ext cx="5825202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Why Storytelling Matters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Storytelling Is</a:t>
            </a:r>
            <a:br>
              <a:rPr lang="en-US" dirty="0"/>
            </a:br>
            <a:r>
              <a:rPr lang="en-US" dirty="0"/>
              <a:t>And What It</a:t>
            </a:r>
            <a:r>
              <a:rPr dirty="0"/>
              <a:t> Is Not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/>
              <a:t>IS: Emotional connection, Values-driven</a:t>
            </a:r>
            <a:r>
              <a:rPr lang="en-US" sz="2400" dirty="0"/>
              <a:t> – YOUR STORY, YOUR WHY</a:t>
            </a:r>
          </a:p>
          <a:p>
            <a:pPr marL="0" indent="0">
              <a:buNone/>
            </a:pPr>
            <a:endParaRPr sz="2400" dirty="0"/>
          </a:p>
          <a:p>
            <a:r>
              <a:rPr sz="2400" dirty="0"/>
              <a:t>IS NOT: Resume, List of positions,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/>
              <a:t>The Flow of the Story</a:t>
            </a:r>
            <a:endParaRPr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6DFE0E-4791-4427-9AFB-B149DCE690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11449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2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3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4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3900" y="3818467"/>
            <a:ext cx="3337719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9230" y="0"/>
            <a:ext cx="1324770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00950" y="0"/>
            <a:ext cx="12954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300" y="1397000"/>
            <a:ext cx="5825202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Turning Experience into Message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roup 25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3" name="Isosceles Triangle 26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7" name="Isosceles Triangle 26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8" name="Isosceles Triangle 26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70" name="Rectangle 269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Isosceles Triangle 271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0" name="Isosceles Triangle 279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1" name="Google Shape;191;p2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5300"/>
            </a:pPr>
            <a:r>
              <a:rPr lang="en-US" sz="5200" b="1"/>
              <a:t>1. NAME SOMEONE THAT</a:t>
            </a:r>
            <a:br>
              <a:rPr lang="en-US" sz="5200"/>
            </a:br>
            <a:r>
              <a:rPr lang="en-US" sz="5200" b="1"/>
              <a:t>HAS INSPIRED YOU.</a:t>
            </a:r>
            <a:br>
              <a:rPr lang="en-US" sz="5200"/>
            </a:br>
            <a:br>
              <a:rPr lang="en-US" sz="5200"/>
            </a:br>
            <a:endParaRPr lang="en-US" sz="5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 200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5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6" name="Isosceles Triangle 205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7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8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9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0" name="Isosceles Triangle 209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1" name="Isosceles Triangle 210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13" name="Rectangle 212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Isosceles Triangle 214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3" name="Isosceles Triangle 222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6" name="Google Shape;196;p3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4800"/>
            </a:pPr>
            <a:r>
              <a:rPr lang="en-US" sz="3300" b="1"/>
              <a:t>2. WHAT SPECIFICALLY INSPIRED YOU? WHERE WERE YOU? WHAT WAS DONE TO INSPIRE YOU? HOW DID YOU FEEL?</a:t>
            </a:r>
            <a:br>
              <a:rPr lang="en-US" sz="3300"/>
            </a:br>
            <a:br>
              <a:rPr lang="en-US" sz="3300"/>
            </a:br>
            <a:br>
              <a:rPr lang="en-US" sz="3300"/>
            </a:br>
            <a:endParaRPr lang="en-US" sz="3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roup 205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0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1" name="Isosceles Triangle 210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2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3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4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5" name="Isosceles Triangle 214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6" name="Isosceles Triangle 215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18" name="Rectangle 217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Isosceles Triangle 219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8" name="Isosceles Triangle 227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1" name="Google Shape;201;p4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4860"/>
            </a:pPr>
            <a:r>
              <a:rPr lang="en-US" b="1"/>
              <a:t>3. NAME A VALUE YOU HAVE ABOUT </a:t>
            </a:r>
            <a:r>
              <a:rPr lang="en-US" b="1" i="1"/>
              <a:t>GOOD</a:t>
            </a:r>
            <a:r>
              <a:rPr lang="en-US" b="1"/>
              <a:t> LEADERSHIP?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 210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5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6" name="Isosceles Triangle 215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7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8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9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0" name="Isosceles Triangle 219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1" name="Isosceles Triangle 220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23" name="Rectangle 222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Isosceles Triangle 224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3" name="Isosceles Triangle 232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6" name="Google Shape;206;p5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4410"/>
            </a:pPr>
            <a:r>
              <a:rPr lang="en-US" sz="3600" b="1"/>
              <a:t>4. NAME A TIME </a:t>
            </a:r>
            <a:r>
              <a:rPr lang="en-US" sz="3600" b="1" i="1"/>
              <a:t>YOU EXHIBITED </a:t>
            </a:r>
            <a:r>
              <a:rPr lang="en-US" sz="3600" b="1"/>
              <a:t>THAT GOOD LEADERSHIP VALUE? WHERE WERE YOU? </a:t>
            </a:r>
            <a:br>
              <a:rPr lang="en-US" sz="3600"/>
            </a:br>
            <a:r>
              <a:rPr lang="en-US" sz="3600" b="1"/>
              <a:t>WAS IT EASY OR HARD TO DO SO?</a:t>
            </a:r>
            <a:br>
              <a:rPr lang="en-US" sz="3600"/>
            </a:br>
            <a:br>
              <a:rPr lang="en-US" sz="3600"/>
            </a:br>
            <a:endParaRPr lang="en-US"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215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0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1" name="Isosceles Triangle 220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2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3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4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5" name="Isosceles Triangle 224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6" name="Isosceles Triangle 225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28" name="Rectangle 227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2" name="Freeform: Shape 231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8" name="Isosceles Triangle 237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1" name="Google Shape;211;p6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4770"/>
            </a:pPr>
            <a:r>
              <a:rPr lang="en-US" sz="3600" b="1" dirty="0"/>
              <a:t>5. WHAT WAS THAT MOMENT IN YOUR LIFE YOU REALIZED YOU WANTED TO BE A </a:t>
            </a:r>
            <a:r>
              <a:rPr lang="en-US" sz="3600" b="1" i="1" dirty="0"/>
              <a:t>CANDIDATE</a:t>
            </a:r>
            <a:r>
              <a:rPr lang="en-US" sz="3600" b="1" dirty="0"/>
              <a:t>?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5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6" name="Isosceles Triangle 225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7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8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9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0" name="Isosceles Triangle 229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1" name="Isosceles Triangle 230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33" name="Rectangle 232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Isosceles Triangle 234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3" name="Isosceles Triangle 242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6" name="Google Shape;216;p7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4770"/>
            </a:pPr>
            <a:r>
              <a:rPr lang="en-US" sz="4800" b="1"/>
              <a:t>6. WHAT IS YOUR </a:t>
            </a:r>
            <a:r>
              <a:rPr lang="en-US" sz="4800" b="1" i="1"/>
              <a:t>PASSION</a:t>
            </a:r>
            <a:r>
              <a:rPr lang="en-US" sz="4800" b="1"/>
              <a:t> ISSUE?</a:t>
            </a:r>
            <a:br>
              <a:rPr lang="en-US" sz="4800"/>
            </a:br>
            <a:br>
              <a:rPr lang="en-US" sz="4800"/>
            </a:br>
            <a:br>
              <a:rPr lang="en-US" sz="4800"/>
            </a:br>
            <a:br>
              <a:rPr lang="en-US" sz="4800"/>
            </a:br>
            <a:endParaRPr lang="en-US" sz="4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roup 225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0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1" name="Isosceles Triangle 230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2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3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4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5" name="Isosceles Triangle 234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6" name="Isosceles Triangle 235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38" name="Rectangle 237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Isosceles Triangle 239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8" name="Isosceles Triangle 247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1" name="Google Shape;221;p8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4410"/>
            </a:pPr>
            <a:r>
              <a:rPr lang="en-US" sz="3300" b="1"/>
              <a:t>7. WHEN DID YOU REALIZE THAT WAS AN ISSUE YOU WERE PASSIONATE ABOUT? </a:t>
            </a:r>
            <a:br>
              <a:rPr lang="en-US" sz="3300"/>
            </a:br>
            <a:r>
              <a:rPr lang="en-US" sz="3300" b="1"/>
              <a:t>WHERE WERE YOU? </a:t>
            </a:r>
            <a:br>
              <a:rPr lang="en-US" sz="3300"/>
            </a:br>
            <a:r>
              <a:rPr lang="en-US" sz="3300" b="1"/>
              <a:t>WHAT HAPPENED?</a:t>
            </a:r>
            <a:br>
              <a:rPr lang="en-US" sz="3300"/>
            </a:br>
            <a:br>
              <a:rPr lang="en-US" sz="3300"/>
            </a:br>
            <a:br>
              <a:rPr lang="en-US" sz="3300"/>
            </a:br>
            <a:br>
              <a:rPr lang="en-US" sz="3300"/>
            </a:br>
            <a:br>
              <a:rPr lang="en-US" sz="3300"/>
            </a:br>
            <a:endParaRPr lang="en-US" sz="33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 230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5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6" name="Isosceles Triangle 235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7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8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9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0" name="Isosceles Triangle 239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1" name="Isosceles Triangle 240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43" name="Rectangle 242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Isosceles Triangle 244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7" name="Freeform: Shape 246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3" name="Isosceles Triangle 252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6" name="Google Shape;226;p9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4800"/>
            </a:pPr>
            <a:r>
              <a:rPr lang="en-US" sz="4400" b="1"/>
              <a:t>8. WHEN DID YOU OVERCOME A </a:t>
            </a:r>
            <a:r>
              <a:rPr lang="en-US" sz="4400" b="1" i="1"/>
              <a:t>CHALLENGE</a:t>
            </a:r>
            <a:r>
              <a:rPr lang="en-US" sz="4400" b="1"/>
              <a:t>?</a:t>
            </a:r>
            <a:br>
              <a:rPr lang="en-US" sz="4400"/>
            </a:br>
            <a:br>
              <a:rPr lang="en-US" sz="4400"/>
            </a:br>
            <a:br>
              <a:rPr lang="en-US" sz="4400"/>
            </a:br>
            <a:br>
              <a:rPr lang="en-US" sz="4400"/>
            </a:br>
            <a:endParaRPr lang="en-US" sz="4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0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1" name="Isosceles Triangle 240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2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3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4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5" name="Isosceles Triangle 244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6" name="Isosceles Triangle 245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48" name="Rectangle 247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Isosceles Triangle 249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2" name="Freeform: Shape 251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8" name="Isosceles Triangle 257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1" name="Google Shape;231;p10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buClr>
                <a:schemeClr val="lt1"/>
              </a:buClr>
              <a:buSzPts val="4800"/>
            </a:pPr>
            <a:r>
              <a:rPr lang="en-US" sz="5200" b="1"/>
              <a:t>9. </a:t>
            </a:r>
            <a:r>
              <a:rPr lang="en-US" sz="5200" b="1" i="1"/>
              <a:t>HOW</a:t>
            </a:r>
            <a:r>
              <a:rPr lang="en-US" sz="5200" b="1"/>
              <a:t> DID YOU GET HERE TODAY?</a:t>
            </a:r>
            <a:br>
              <a:rPr lang="en-US" sz="5200"/>
            </a:br>
            <a:br>
              <a:rPr lang="en-US" sz="5200"/>
            </a:br>
            <a:endParaRPr lang="en-US" sz="5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 240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5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6" name="Isosceles Triangle 245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7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8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9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0" name="Isosceles Triangle 249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1" name="Isosceles Triangle 250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53" name="Rectangle 252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Isosceles Triangle 254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336549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7" name="Freeform: Shape 256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5034" y="-1"/>
            <a:ext cx="4078966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090307" y="3483429"/>
            <a:ext cx="5053693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08607" y="0"/>
            <a:ext cx="645472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3" name="Isosceles Triangle 262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512053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6" name="Google Shape;236;p11"/>
          <p:cNvSpPr txBox="1">
            <a:spLocks noGrp="1"/>
          </p:cNvSpPr>
          <p:nvPr>
            <p:ph type="title"/>
          </p:nvPr>
        </p:nvSpPr>
        <p:spPr>
          <a:xfrm>
            <a:off x="622300" y="854529"/>
            <a:ext cx="4349749" cy="514894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4770"/>
            </a:pPr>
            <a:r>
              <a:rPr lang="en-US" sz="4800" b="1"/>
              <a:t>10. WHEN WAS THE LAST TIME YOU LAUGHED REALLY HARD?</a:t>
            </a:r>
            <a:br>
              <a:rPr lang="en-US" sz="4800"/>
            </a:br>
            <a:br>
              <a:rPr lang="en-US" sz="4800"/>
            </a:br>
            <a:endParaRPr lang="en-US" sz="4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5">
          <a:extLst>
            <a:ext uri="{FF2B5EF4-FFF2-40B4-BE49-F238E27FC236}">
              <a16:creationId xmlns:a16="http://schemas.microsoft.com/office/drawing/2014/main" id="{A7FF9327-3E0E-7D87-6458-E8A6EE2AB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roup 269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4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5" name="Isosceles Triangle 274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6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7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8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9" name="Isosceles Triangle 278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0" name="Isosceles Triangle 279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36" name="Google Shape;236;p11">
            <a:extLst>
              <a:ext uri="{FF2B5EF4-FFF2-40B4-BE49-F238E27FC236}">
                <a16:creationId xmlns:a16="http://schemas.microsoft.com/office/drawing/2014/main" id="{07FE0528-F780-916D-B772-A00086D875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0752" y="1265314"/>
            <a:ext cx="3224750" cy="3249131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>
              <a:buClr>
                <a:schemeClr val="lt1"/>
              </a:buClr>
              <a:buSzPts val="4770"/>
            </a:pPr>
            <a:r>
              <a:rPr lang="en-US" sz="5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Let’s Practice</a:t>
            </a:r>
            <a:endParaRPr lang="en-US" sz="54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2" name="Isosceles Triangle 281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380" y="1270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67" name="Graphic 266" descr="Pencil">
            <a:extLst>
              <a:ext uri="{FF2B5EF4-FFF2-40B4-BE49-F238E27FC236}">
                <a16:creationId xmlns:a16="http://schemas.microsoft.com/office/drawing/2014/main" id="{6ADCAD06-F033-F209-4862-2CCD763EA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453" y="2020850"/>
            <a:ext cx="2824269" cy="28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6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/>
              <a:t>Storytelling in Campaign Settings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FD1FC57-F7EE-D90B-BA58-25A21D4EB1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172576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242" y="2561862"/>
            <a:ext cx="6347713" cy="1320800"/>
          </a:xfrm>
        </p:spPr>
        <p:txBody>
          <a:bodyPr>
            <a:normAutofit/>
          </a:bodyPr>
          <a:lstStyle/>
          <a:p>
            <a:r>
              <a:rPr sz="7200" dirty="0"/>
              <a:t>Q&amp;A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3900" y="3818467"/>
            <a:ext cx="3337719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9230" y="0"/>
            <a:ext cx="1324770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00950" y="0"/>
            <a:ext cx="12954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2987" y="3247483"/>
            <a:ext cx="5825202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dirty="0">
                <a:solidFill>
                  <a:schemeClr val="tx1"/>
                </a:solidFill>
              </a:rPr>
              <a:t>Your story is your power. Keep refining and practicing.</a:t>
            </a:r>
          </a:p>
          <a:p>
            <a:pPr marL="0" indent="0" algn="r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290" y="545415"/>
            <a:ext cx="5825202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Closing</a:t>
            </a:r>
          </a:p>
        </p:txBody>
      </p:sp>
      <p:sp>
        <p:nvSpPr>
          <p:cNvPr id="5" name="Google Shape;140;p1">
            <a:extLst>
              <a:ext uri="{FF2B5EF4-FFF2-40B4-BE49-F238E27FC236}">
                <a16:creationId xmlns:a16="http://schemas.microsoft.com/office/drawing/2014/main" id="{A26BEBD7-E1AB-2CD2-01D9-9F4A74ECDAC4}"/>
              </a:ext>
            </a:extLst>
          </p:cNvPr>
          <p:cNvSpPr txBox="1">
            <a:spLocks/>
          </p:cNvSpPr>
          <p:nvPr/>
        </p:nvSpPr>
        <p:spPr>
          <a:xfrm>
            <a:off x="8287" y="4599282"/>
            <a:ext cx="6597534" cy="265729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2000"/>
              </a:lnSpc>
              <a:spcBef>
                <a:spcPts val="0"/>
              </a:spcBef>
              <a:buClr>
                <a:schemeClr val="dk2"/>
              </a:buClr>
              <a:buSzPts val="1954"/>
              <a:buFont typeface="Wingdings 3" charset="2"/>
              <a:buNone/>
            </a:pPr>
            <a:r>
              <a:rPr lang="en-US" sz="2040" b="1" dirty="0">
                <a:solidFill>
                  <a:schemeClr val="bg1"/>
                </a:solidFill>
              </a:rPr>
              <a:t>Katie Groke, MPA, CPRP</a:t>
            </a:r>
            <a:endParaRPr lang="en-US" sz="1785" dirty="0">
              <a:solidFill>
                <a:schemeClr val="bg1"/>
              </a:solidFill>
            </a:endParaRPr>
          </a:p>
          <a:p>
            <a:pPr marL="0" indent="0" algn="ctr">
              <a:lnSpc>
                <a:spcPct val="82000"/>
              </a:lnSpc>
              <a:spcBef>
                <a:spcPts val="0"/>
              </a:spcBef>
              <a:buClr>
                <a:schemeClr val="dk2"/>
              </a:buClr>
              <a:buSzPts val="1954"/>
              <a:buFont typeface="Wingdings 3" charset="2"/>
              <a:buNone/>
            </a:pPr>
            <a:r>
              <a:rPr lang="en-US" sz="2040" dirty="0">
                <a:solidFill>
                  <a:schemeClr val="tx1"/>
                </a:solidFill>
              </a:rPr>
              <a:t>Katie Groke</a:t>
            </a:r>
            <a:br>
              <a:rPr lang="en-US" sz="2040" dirty="0">
                <a:solidFill>
                  <a:schemeClr val="tx1"/>
                </a:solidFill>
              </a:rPr>
            </a:br>
            <a:r>
              <a:rPr lang="en-US" sz="2040" dirty="0">
                <a:solidFill>
                  <a:schemeClr val="tx1"/>
                </a:solidFill>
              </a:rPr>
              <a:t>Director of Community Services</a:t>
            </a: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lnSpc>
                <a:spcPct val="82000"/>
              </a:lnSpc>
              <a:spcBef>
                <a:spcPts val="0"/>
              </a:spcBef>
              <a:buClr>
                <a:schemeClr val="dk2"/>
              </a:buClr>
              <a:buSzPts val="1954"/>
              <a:buFont typeface="Wingdings 3" charset="2"/>
              <a:buNone/>
            </a:pPr>
            <a:r>
              <a:rPr lang="en-US" sz="2040" dirty="0">
                <a:solidFill>
                  <a:schemeClr val="tx1"/>
                </a:solidFill>
              </a:rPr>
              <a:t>Apex Park and Recreation District, Arvada, CO</a:t>
            </a:r>
            <a:br>
              <a:rPr lang="en-US" sz="2040" dirty="0">
                <a:solidFill>
                  <a:schemeClr val="tx1"/>
                </a:solidFill>
              </a:rPr>
            </a:br>
            <a:endParaRPr lang="en-US" sz="2040" dirty="0">
              <a:solidFill>
                <a:schemeClr val="tx1"/>
              </a:solidFill>
            </a:endParaRPr>
          </a:p>
          <a:p>
            <a:pPr marL="0" indent="0" algn="ctr">
              <a:lnSpc>
                <a:spcPct val="82000"/>
              </a:lnSpc>
              <a:spcBef>
                <a:spcPts val="0"/>
              </a:spcBef>
              <a:buClr>
                <a:schemeClr val="dk2"/>
              </a:buClr>
              <a:buSzPts val="1954"/>
              <a:buFont typeface="Wingdings 3" charset="2"/>
              <a:buNone/>
            </a:pPr>
            <a:r>
              <a:rPr lang="en-US" sz="1785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KatieG@ApexPRD.org</a:t>
            </a:r>
            <a:br>
              <a:rPr lang="en-US" sz="1785" b="1" dirty="0">
                <a:solidFill>
                  <a:schemeClr val="tx1"/>
                </a:solidFill>
              </a:rPr>
            </a:br>
            <a:endParaRPr lang="en-US" sz="1785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2000"/>
              </a:lnSpc>
              <a:spcBef>
                <a:spcPts val="0"/>
              </a:spcBef>
              <a:buClr>
                <a:schemeClr val="dk2"/>
              </a:buClr>
              <a:buSzPts val="1954"/>
              <a:buFont typeface="Wingdings 3" charset="2"/>
              <a:buNone/>
            </a:pPr>
            <a:r>
              <a:rPr lang="en-US" sz="1785" b="1" dirty="0">
                <a:solidFill>
                  <a:schemeClr val="tx1"/>
                </a:solidFill>
              </a:rPr>
              <a:t>303.463.4270</a:t>
            </a:r>
          </a:p>
          <a:p>
            <a:pPr marL="0" indent="0" algn="ctr">
              <a:lnSpc>
                <a:spcPct val="82000"/>
              </a:lnSpc>
              <a:spcBef>
                <a:spcPts val="0"/>
              </a:spcBef>
              <a:buClr>
                <a:schemeClr val="dk2"/>
              </a:buClr>
              <a:buSzPts val="1955"/>
              <a:buFont typeface="Wingdings 3" charset="2"/>
              <a:buNone/>
            </a:pPr>
            <a:endParaRPr lang="en-US" sz="204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spcBef>
                <a:spcPts val="357"/>
              </a:spcBef>
              <a:buSzPts val="1428"/>
              <a:buFont typeface="Wingdings 3" charset="2"/>
              <a:buNone/>
            </a:pPr>
            <a:endParaRPr lang="en-US" sz="1785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255</TotalTime>
  <Words>461</Words>
  <Application>Microsoft Office PowerPoint</Application>
  <PresentationFormat>On-screen Show (4:3)</PresentationFormat>
  <Paragraphs>72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Arial</vt:lpstr>
      <vt:lpstr>Trebuchet MS</vt:lpstr>
      <vt:lpstr>Wingdings 3</vt:lpstr>
      <vt:lpstr>Facet</vt:lpstr>
      <vt:lpstr>Campaigning with Storytelling 101</vt:lpstr>
      <vt:lpstr>What We'll Cover Today</vt:lpstr>
      <vt:lpstr>Why Storytelling Matters</vt:lpstr>
      <vt:lpstr>What Storytelling Is And What It Is Not</vt:lpstr>
      <vt:lpstr>The Flow of the Story</vt:lpstr>
      <vt:lpstr>Turning Experience into Message</vt:lpstr>
      <vt:lpstr>1. NAME SOMEONE THAT HAS INSPIRED YOU.  </vt:lpstr>
      <vt:lpstr>2. WHAT SPECIFICALLY INSPIRED YOU? WHERE WERE YOU? WHAT WAS DONE TO INSPIRE YOU? HOW DID YOU FEEL?   </vt:lpstr>
      <vt:lpstr>3. NAME A VALUE YOU HAVE ABOUT GOOD LEADERSHIP?    </vt:lpstr>
      <vt:lpstr>4. NAME A TIME YOU EXHIBITED THAT GOOD LEADERSHIP VALUE? WHERE WERE YOU?  WAS IT EASY OR HARD TO DO SO?  </vt:lpstr>
      <vt:lpstr>5. WHAT WAS THAT MOMENT IN YOUR LIFE YOU REALIZED YOU WANTED TO BE A CANDIDATE?   </vt:lpstr>
      <vt:lpstr>6. WHAT IS YOUR PASSION ISSUE?    </vt:lpstr>
      <vt:lpstr>7. WHEN DID YOU REALIZE THAT WAS AN ISSUE YOU WERE PASSIONATE ABOUT?  WHERE WERE YOU?  WHAT HAPPENED?     </vt:lpstr>
      <vt:lpstr>8. WHEN DID YOU OVERCOME A CHALLENGE?    </vt:lpstr>
      <vt:lpstr>9. HOW DID YOU GET HERE TODAY?  </vt:lpstr>
      <vt:lpstr>10. WHEN WAS THE LAST TIME YOU LAUGHED REALLY HARD?  </vt:lpstr>
      <vt:lpstr>Let’s Practice</vt:lpstr>
      <vt:lpstr>Storytelling in Campaign Settings</vt:lpstr>
      <vt:lpstr>Q&amp;A</vt:lpstr>
      <vt:lpstr>Closing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Katie Groke</dc:creator>
  <cp:keywords/>
  <dc:description>generated using python-pptx</dc:description>
  <cp:lastModifiedBy>Katie Groke</cp:lastModifiedBy>
  <cp:revision>2</cp:revision>
  <dcterms:created xsi:type="dcterms:W3CDTF">2013-01-27T09:14:16Z</dcterms:created>
  <dcterms:modified xsi:type="dcterms:W3CDTF">2026-02-24T19:24:47Z</dcterms:modified>
  <cp:category/>
</cp:coreProperties>
</file>