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81" r:id="rId4"/>
    <p:sldId id="282" r:id="rId5"/>
    <p:sldId id="284" r:id="rId6"/>
    <p:sldId id="257" r:id="rId7"/>
    <p:sldId id="258" r:id="rId8"/>
    <p:sldId id="259" r:id="rId9"/>
    <p:sldId id="262" r:id="rId10"/>
    <p:sldId id="260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83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73"/>
    <p:restoredTop sz="94669"/>
  </p:normalViewPr>
  <p:slideViewPr>
    <p:cSldViewPr snapToGrid="0" snapToObjects="1">
      <p:cViewPr varScale="1">
        <p:scale>
          <a:sx n="114" d="100"/>
          <a:sy n="114" d="100"/>
        </p:scale>
        <p:origin x="115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4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4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3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4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6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3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4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60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3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6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5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9D42E-DCCA-D247-B2B7-F09819A45BCC}" type="datetimeFigureOut">
              <a:rPr lang="en-US" smtClean="0"/>
              <a:t>2/25/26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C58AE-9495-4B41-934F-FF594CC90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5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51381"/>
            <a:ext cx="7884414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5700">
                <a:latin typeface="Copperplate Gothic Bold"/>
                <a:cs typeface="Copperplate Gothic Bold"/>
              </a:rPr>
              <a:t>Being Visible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49" y="4983276"/>
            <a:ext cx="7884414" cy="112668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>
                <a:latin typeface="Copperplate Gothic Bold"/>
                <a:cs typeface="Copperplate Gothic Bold"/>
              </a:rPr>
              <a:t>Leap into Leadership</a:t>
            </a:r>
          </a:p>
          <a:p>
            <a:pPr algn="l">
              <a:lnSpc>
                <a:spcPct val="90000"/>
              </a:lnSpc>
            </a:pPr>
            <a:r>
              <a:rPr lang="en-US">
                <a:latin typeface="Copperplate Gothic Bold"/>
                <a:cs typeface="Copperplate Gothic Bold"/>
              </a:rPr>
              <a:t>Nina </a:t>
            </a:r>
            <a:r>
              <a:rPr lang="en-US" err="1">
                <a:latin typeface="Copperplate Gothic Bold"/>
                <a:cs typeface="Copperplate Gothic Bold"/>
              </a:rPr>
              <a:t>mcConigley</a:t>
            </a:r>
            <a:endParaRPr lang="en-US">
              <a:latin typeface="Copperplate Gothic Bold"/>
              <a:cs typeface="Copperplate Gothic Bold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sX0" fmla="*/ 0 w 4057650"/>
              <a:gd name="csY0" fmla="*/ 0 h 18288"/>
              <a:gd name="csX1" fmla="*/ 757428 w 4057650"/>
              <a:gd name="csY1" fmla="*/ 0 h 18288"/>
              <a:gd name="csX2" fmla="*/ 1474279 w 4057650"/>
              <a:gd name="csY2" fmla="*/ 0 h 18288"/>
              <a:gd name="csX3" fmla="*/ 2191131 w 4057650"/>
              <a:gd name="csY3" fmla="*/ 0 h 18288"/>
              <a:gd name="csX4" fmla="*/ 2745676 w 4057650"/>
              <a:gd name="csY4" fmla="*/ 0 h 18288"/>
              <a:gd name="csX5" fmla="*/ 3340798 w 4057650"/>
              <a:gd name="csY5" fmla="*/ 0 h 18288"/>
              <a:gd name="csX6" fmla="*/ 4057650 w 4057650"/>
              <a:gd name="csY6" fmla="*/ 0 h 18288"/>
              <a:gd name="csX7" fmla="*/ 4057650 w 4057650"/>
              <a:gd name="csY7" fmla="*/ 18288 h 18288"/>
              <a:gd name="csX8" fmla="*/ 3381375 w 4057650"/>
              <a:gd name="csY8" fmla="*/ 18288 h 18288"/>
              <a:gd name="csX9" fmla="*/ 2826830 w 4057650"/>
              <a:gd name="csY9" fmla="*/ 18288 h 18288"/>
              <a:gd name="csX10" fmla="*/ 2272284 w 4057650"/>
              <a:gd name="csY10" fmla="*/ 18288 h 18288"/>
              <a:gd name="csX11" fmla="*/ 1555432 w 4057650"/>
              <a:gd name="csY11" fmla="*/ 18288 h 18288"/>
              <a:gd name="csX12" fmla="*/ 960310 w 4057650"/>
              <a:gd name="csY12" fmla="*/ 18288 h 18288"/>
              <a:gd name="csX13" fmla="*/ 0 w 4057650"/>
              <a:gd name="csY13" fmla="*/ 18288 h 18288"/>
              <a:gd name="csX14" fmla="*/ 0 w 405765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sitting on a chair&#10;&#10;AI-generated content may be incorrect.">
            <a:extLst>
              <a:ext uri="{FF2B5EF4-FFF2-40B4-BE49-F238E27FC236}">
                <a16:creationId xmlns:a16="http://schemas.microsoft.com/office/drawing/2014/main" id="{D022A63F-1B4D-A207-7FA7-05F22493E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417" r="25916"/>
          <a:stretch>
            <a:fillRect/>
          </a:stretch>
        </p:blipFill>
        <p:spPr>
          <a:xfrm>
            <a:off x="4572007" y="10"/>
            <a:ext cx="4571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B0C915-93D4-F694-E482-3A2DF1E5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63" y="5234320"/>
            <a:ext cx="519848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Me in High School</a:t>
            </a:r>
          </a:p>
        </p:txBody>
      </p:sp>
      <p:pic>
        <p:nvPicPr>
          <p:cNvPr id="7" name="Picture 6" descr="A person posing for a picture&#10;&#10;AI-generated content may be incorrect.">
            <a:extLst>
              <a:ext uri="{FF2B5EF4-FFF2-40B4-BE49-F238E27FC236}">
                <a16:creationId xmlns:a16="http://schemas.microsoft.com/office/drawing/2014/main" id="{978601FE-366E-B1FD-9D95-B9CA3990F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25299"/>
          <a:stretch>
            <a:fillRect/>
          </a:stretch>
        </p:blipFill>
        <p:spPr>
          <a:xfrm>
            <a:off x="-4041" y="10"/>
            <a:ext cx="462713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7916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B4D578A-F2C4-4EA9-A811-B48E66D63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9144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2B0B71-FAF3-253F-6390-5AF10EAE7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2" y="5279509"/>
            <a:ext cx="7280934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/>
              <a:t>Louisa Swain</a:t>
            </a:r>
          </a:p>
        </p:txBody>
      </p:sp>
      <p:pic>
        <p:nvPicPr>
          <p:cNvPr id="17" name="Content Placeholder 13" descr="A statue of a person holding a flower and a pot&#10;&#10;AI-generated content may be incorrect.">
            <a:extLst>
              <a:ext uri="{FF2B5EF4-FFF2-40B4-BE49-F238E27FC236}">
                <a16:creationId xmlns:a16="http://schemas.microsoft.com/office/drawing/2014/main" id="{FE60E65D-4AE6-04C8-741E-69C32205C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564" y="1024912"/>
            <a:ext cx="3217333" cy="3217333"/>
          </a:xfrm>
          <a:prstGeom prst="rect">
            <a:avLst/>
          </a:prstGeom>
        </p:spPr>
      </p:pic>
      <p:pic>
        <p:nvPicPr>
          <p:cNvPr id="16" name="Picture 15" descr="A statue of a person in front of a brick building&#10;&#10;AI-generated content may be incorrect.">
            <a:extLst>
              <a:ext uri="{FF2B5EF4-FFF2-40B4-BE49-F238E27FC236}">
                <a16:creationId xmlns:a16="http://schemas.microsoft.com/office/drawing/2014/main" id="{44B38B15-9310-D24F-159E-C020174F9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788" y="1681488"/>
            <a:ext cx="3400323" cy="19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7598C3-678A-885B-6966-E98AE7736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479" y="393380"/>
            <a:ext cx="5741571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200"/>
              <a:t>Nimi McConigley and </a:t>
            </a:r>
            <a:br>
              <a:rPr lang="en-US" sz="2200"/>
            </a:br>
            <a:r>
              <a:rPr lang="en-US" sz="2200"/>
              <a:t>Affie Ellis</a:t>
            </a:r>
          </a:p>
        </p:txBody>
      </p:sp>
      <p:pic>
        <p:nvPicPr>
          <p:cNvPr id="5" name="Content Placeholder 4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6547BDD4-F6DA-924B-FF2E-66F67EF26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9941" y="2337520"/>
            <a:ext cx="1968750" cy="3365190"/>
          </a:xfrm>
          <a:prstGeom prst="rect">
            <a:avLst/>
          </a:prstGeom>
        </p:spPr>
      </p:pic>
      <p:pic>
        <p:nvPicPr>
          <p:cNvPr id="7" name="Picture 6" descr="A person wearing a red suit and earrings&#10;&#10;AI-generated content may be incorrect.">
            <a:extLst>
              <a:ext uri="{FF2B5EF4-FFF2-40B4-BE49-F238E27FC236}">
                <a16:creationId xmlns:a16="http://schemas.microsoft.com/office/drawing/2014/main" id="{4118047F-A19B-D28A-2563-1B0DF54C1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17" y="2542808"/>
            <a:ext cx="3362632" cy="2954613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4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007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CEA00D4-BF10-48FC-27B9-1B5987A6B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774" y="2194102"/>
            <a:ext cx="2570251" cy="3908586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en-US" sz="5600" dirty="0">
                <a:latin typeface="Copperplate" panose="02000504000000020004" pitchFamily="2" charset="77"/>
              </a:rPr>
              <a:t>The Wage Gap in Wyoming in 2022: How Gender, Race and Ethnicity Affect Pay Equity</a:t>
            </a:r>
            <a:r>
              <a:rPr lang="en-US" sz="5600" b="1" dirty="0">
                <a:latin typeface="Copperplate" panose="02000504000000020004" pitchFamily="2" charset="77"/>
              </a:rPr>
              <a:t>: </a:t>
            </a:r>
          </a:p>
          <a:p>
            <a:pPr marL="0" indent="0" fontAlgn="base">
              <a:buNone/>
            </a:pPr>
            <a:endParaRPr lang="en-US" sz="5600" b="1" dirty="0">
              <a:latin typeface="Copperplate" panose="02000504000000020004" pitchFamily="2" charset="77"/>
            </a:endParaRPr>
          </a:p>
          <a:p>
            <a:pPr marL="0" indent="0" fontAlgn="base">
              <a:buNone/>
            </a:pPr>
            <a:endParaRPr lang="en-US" sz="5600" b="1" dirty="0">
              <a:latin typeface="Copperplate" panose="02000504000000020004" pitchFamily="2" charset="77"/>
            </a:endParaRPr>
          </a:p>
          <a:p>
            <a:pPr fontAlgn="base"/>
            <a:r>
              <a:rPr lang="en-US" sz="5600" dirty="0">
                <a:latin typeface="Copperplate" panose="02000504000000020004" pitchFamily="2" charset="77"/>
              </a:rPr>
              <a:t>The wage gap between men and women in Wyoming is $0.25. In other words, women make $0.75 for every $1.00 men make in Wyoming. According to the report, Wyoming’s wage gap remains the largest or nearly largest in the nation.</a:t>
            </a:r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r>
              <a:rPr lang="en-US" sz="1700" dirty="0"/>
              <a:t>Source: from The Wyoming Women’s Foundation</a:t>
            </a:r>
          </a:p>
        </p:txBody>
      </p:sp>
      <p:pic>
        <p:nvPicPr>
          <p:cNvPr id="5" name="Content Placeholder 4" descr="A diagram of a dollar bill and a gas can&#10;&#10;AI-generated content may be incorrect.">
            <a:extLst>
              <a:ext uri="{FF2B5EF4-FFF2-40B4-BE49-F238E27FC236}">
                <a16:creationId xmlns:a16="http://schemas.microsoft.com/office/drawing/2014/main" id="{EF80A4CD-B9A4-9676-66A8-FF0D0182B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092" y="1534215"/>
            <a:ext cx="4616356" cy="381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5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Casper, Wyoming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wyoming_map_casper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6" b="13376"/>
          <a:stretch>
            <a:fillRect/>
          </a:stretch>
        </p:blipFill>
        <p:spPr>
          <a:xfrm>
            <a:off x="3490722" y="1927355"/>
            <a:ext cx="5410962" cy="297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7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479" y="393380"/>
            <a:ext cx="5741571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/>
              <a:t>Eastridge Mall</a:t>
            </a:r>
          </a:p>
        </p:txBody>
      </p:sp>
      <p:pic>
        <p:nvPicPr>
          <p:cNvPr id="5" name="Picture 4" descr="mall2-232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09" y="2337520"/>
            <a:ext cx="2602413" cy="3365190"/>
          </a:xfrm>
          <a:prstGeom prst="rect">
            <a:avLst/>
          </a:prstGeom>
        </p:spPr>
      </p:pic>
      <p:pic>
        <p:nvPicPr>
          <p:cNvPr id="4" name="Content Placeholder 3" descr="f242f0cf77c009e51857964ec51f8889-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9" b="5409"/>
          <a:stretch>
            <a:fillRect/>
          </a:stretch>
        </p:blipFill>
        <p:spPr>
          <a:xfrm>
            <a:off x="4653117" y="3094216"/>
            <a:ext cx="3362632" cy="1851797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9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Garden Creek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Unknown-1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2" b="7017"/>
          <a:stretch/>
        </p:blipFill>
        <p:spPr>
          <a:xfrm>
            <a:off x="3490722" y="1633160"/>
            <a:ext cx="5410962" cy="356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5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0CCF94-9536-4A63-8FF2-E37827C92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970655A-F4C2-4D7E-BAB6-D3BFC5CAE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9144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558" y="5198168"/>
            <a:ext cx="7394713" cy="6427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Jackalope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462" y="647758"/>
            <a:ext cx="6266329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Unknown-5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" b="1107"/>
          <a:stretch/>
        </p:blipFill>
        <p:spPr>
          <a:xfrm>
            <a:off x="1559859" y="856187"/>
            <a:ext cx="6024282" cy="397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5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60" y="457200"/>
            <a:ext cx="818223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700"/>
              <a:t>Angel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7560" y="1850683"/>
            <a:ext cx="2468880" cy="18288"/>
          </a:xfrm>
          <a:custGeom>
            <a:avLst/>
            <a:gdLst>
              <a:gd name="csX0" fmla="*/ 0 w 2468880"/>
              <a:gd name="csY0" fmla="*/ 0 h 18288"/>
              <a:gd name="csX1" fmla="*/ 592531 w 2468880"/>
              <a:gd name="csY1" fmla="*/ 0 h 18288"/>
              <a:gd name="csX2" fmla="*/ 1160374 w 2468880"/>
              <a:gd name="csY2" fmla="*/ 0 h 18288"/>
              <a:gd name="csX3" fmla="*/ 1728216 w 2468880"/>
              <a:gd name="csY3" fmla="*/ 0 h 18288"/>
              <a:gd name="csX4" fmla="*/ 2468880 w 2468880"/>
              <a:gd name="csY4" fmla="*/ 0 h 18288"/>
              <a:gd name="csX5" fmla="*/ 2468880 w 2468880"/>
              <a:gd name="csY5" fmla="*/ 18288 h 18288"/>
              <a:gd name="csX6" fmla="*/ 1802282 w 2468880"/>
              <a:gd name="csY6" fmla="*/ 18288 h 18288"/>
              <a:gd name="csX7" fmla="*/ 1209751 w 2468880"/>
              <a:gd name="csY7" fmla="*/ 18288 h 18288"/>
              <a:gd name="csX8" fmla="*/ 641909 w 2468880"/>
              <a:gd name="csY8" fmla="*/ 18288 h 18288"/>
              <a:gd name="csX9" fmla="*/ 0 w 2468880"/>
              <a:gd name="csY9" fmla="*/ 18288 h 18288"/>
              <a:gd name="csX10" fmla="*/ 0 w 246888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68880" h="18288" fill="none" extrusionOk="0">
                <a:moveTo>
                  <a:pt x="0" y="0"/>
                </a:moveTo>
                <a:cubicBezTo>
                  <a:pt x="171523" y="-1510"/>
                  <a:pt x="416079" y="20036"/>
                  <a:pt x="592531" y="0"/>
                </a:cubicBezTo>
                <a:cubicBezTo>
                  <a:pt x="768983" y="-20036"/>
                  <a:pt x="878305" y="13110"/>
                  <a:pt x="1160374" y="0"/>
                </a:cubicBezTo>
                <a:cubicBezTo>
                  <a:pt x="1442443" y="-13110"/>
                  <a:pt x="1612108" y="24695"/>
                  <a:pt x="1728216" y="0"/>
                </a:cubicBezTo>
                <a:cubicBezTo>
                  <a:pt x="1844324" y="-24695"/>
                  <a:pt x="2271040" y="20667"/>
                  <a:pt x="2468880" y="0"/>
                </a:cubicBezTo>
                <a:cubicBezTo>
                  <a:pt x="2468302" y="4771"/>
                  <a:pt x="2469633" y="12323"/>
                  <a:pt x="2468880" y="18288"/>
                </a:cubicBezTo>
                <a:cubicBezTo>
                  <a:pt x="2229297" y="-14659"/>
                  <a:pt x="2066775" y="30253"/>
                  <a:pt x="1802282" y="18288"/>
                </a:cubicBezTo>
                <a:cubicBezTo>
                  <a:pt x="1537789" y="6323"/>
                  <a:pt x="1379930" y="22266"/>
                  <a:pt x="1209751" y="18288"/>
                </a:cubicBezTo>
                <a:cubicBezTo>
                  <a:pt x="1039572" y="14310"/>
                  <a:pt x="837025" y="12850"/>
                  <a:pt x="641909" y="18288"/>
                </a:cubicBezTo>
                <a:cubicBezTo>
                  <a:pt x="446793" y="23726"/>
                  <a:pt x="170561" y="18472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468880" h="18288" stroke="0" extrusionOk="0">
                <a:moveTo>
                  <a:pt x="0" y="0"/>
                </a:moveTo>
                <a:cubicBezTo>
                  <a:pt x="190931" y="24910"/>
                  <a:pt x="333688" y="11559"/>
                  <a:pt x="567842" y="0"/>
                </a:cubicBezTo>
                <a:cubicBezTo>
                  <a:pt x="801996" y="-11559"/>
                  <a:pt x="939971" y="-5677"/>
                  <a:pt x="1234440" y="0"/>
                </a:cubicBezTo>
                <a:cubicBezTo>
                  <a:pt x="1528909" y="5677"/>
                  <a:pt x="1658539" y="5184"/>
                  <a:pt x="1777594" y="0"/>
                </a:cubicBezTo>
                <a:cubicBezTo>
                  <a:pt x="1896649" y="-5184"/>
                  <a:pt x="2186164" y="23915"/>
                  <a:pt x="2468880" y="0"/>
                </a:cubicBezTo>
                <a:cubicBezTo>
                  <a:pt x="2468266" y="8857"/>
                  <a:pt x="2469384" y="13619"/>
                  <a:pt x="2468880" y="18288"/>
                </a:cubicBezTo>
                <a:cubicBezTo>
                  <a:pt x="2271330" y="36599"/>
                  <a:pt x="2001027" y="31554"/>
                  <a:pt x="1876349" y="18288"/>
                </a:cubicBezTo>
                <a:cubicBezTo>
                  <a:pt x="1751671" y="5022"/>
                  <a:pt x="1364652" y="15063"/>
                  <a:pt x="1209751" y="18288"/>
                </a:cubicBezTo>
                <a:cubicBezTo>
                  <a:pt x="1054850" y="21513"/>
                  <a:pt x="748438" y="20074"/>
                  <a:pt x="617220" y="18288"/>
                </a:cubicBezTo>
                <a:cubicBezTo>
                  <a:pt x="486002" y="16502"/>
                  <a:pt x="237432" y="27200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gel-art-3-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14" y="2642616"/>
            <a:ext cx="2271643" cy="3605784"/>
          </a:xfrm>
          <a:prstGeom prst="rect">
            <a:avLst/>
          </a:prstGeom>
        </p:spPr>
      </p:pic>
      <p:pic>
        <p:nvPicPr>
          <p:cNvPr id="4" name="Content Placeholder 3" descr="7639650_orig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6" t="639" r="8781" b="11794"/>
          <a:stretch/>
        </p:blipFill>
        <p:spPr>
          <a:xfrm>
            <a:off x="5149678" y="2642616"/>
            <a:ext cx="3293199" cy="36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72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95918" y="4577975"/>
            <a:ext cx="5654511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2601" y="4741948"/>
            <a:ext cx="512214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Mixed Creatures</a:t>
            </a:r>
          </a:p>
        </p:txBody>
      </p:sp>
      <p:pic>
        <p:nvPicPr>
          <p:cNvPr id="8" name="Picture 7" descr="Unknown-4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1" y="321734"/>
            <a:ext cx="2513188" cy="2010551"/>
          </a:xfrm>
          <a:prstGeom prst="rect">
            <a:avLst/>
          </a:prstGeom>
        </p:spPr>
      </p:pic>
      <p:pic>
        <p:nvPicPr>
          <p:cNvPr id="6" name="Picture 5" descr="Unknown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34" y="2422097"/>
            <a:ext cx="1855651" cy="2013804"/>
          </a:xfrm>
          <a:prstGeom prst="rect">
            <a:avLst/>
          </a:prstGeom>
        </p:spPr>
      </p:pic>
      <p:pic>
        <p:nvPicPr>
          <p:cNvPr id="7" name="Picture 6" descr="Unknown-3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96" y="321732"/>
            <a:ext cx="2826534" cy="4111323"/>
          </a:xfrm>
          <a:prstGeom prst="rect">
            <a:avLst/>
          </a:prstGeom>
        </p:spPr>
      </p:pic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191"/>
          <a:stretch/>
        </p:blipFill>
        <p:spPr>
          <a:xfrm>
            <a:off x="6064632" y="574603"/>
            <a:ext cx="2848488" cy="360558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39950" y="5694097"/>
            <a:ext cx="4114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mages-1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61" y="4525715"/>
            <a:ext cx="2037598" cy="20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4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known-6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10" b="2448"/>
          <a:stretch/>
        </p:blipFill>
        <p:spPr>
          <a:xfrm>
            <a:off x="457200" y="577343"/>
            <a:ext cx="8229600" cy="5719810"/>
          </a:xfrm>
        </p:spPr>
      </p:pic>
    </p:spTree>
    <p:extLst>
      <p:ext uri="{BB962C8B-B14F-4D97-AF65-F5344CB8AC3E}">
        <p14:creationId xmlns:p14="http://schemas.microsoft.com/office/powerpoint/2010/main" val="97803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ackalope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" b="367"/>
          <a:stretch/>
        </p:blipFill>
        <p:spPr>
          <a:xfrm>
            <a:off x="1941768" y="379480"/>
            <a:ext cx="4873303" cy="6050892"/>
          </a:xfrm>
        </p:spPr>
      </p:pic>
    </p:spTree>
    <p:extLst>
      <p:ext uri="{BB962C8B-B14F-4D97-AF65-F5344CB8AC3E}">
        <p14:creationId xmlns:p14="http://schemas.microsoft.com/office/powerpoint/2010/main" val="198398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known-7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24" t="2367" r="18924" b="6316"/>
          <a:stretch/>
        </p:blipFill>
        <p:spPr>
          <a:xfrm>
            <a:off x="1215987" y="313415"/>
            <a:ext cx="5839735" cy="6260038"/>
          </a:xfrm>
        </p:spPr>
      </p:pic>
    </p:spTree>
    <p:extLst>
      <p:ext uri="{BB962C8B-B14F-4D97-AF65-F5344CB8AC3E}">
        <p14:creationId xmlns:p14="http://schemas.microsoft.com/office/powerpoint/2010/main" val="2184032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known-8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3" b="6833"/>
          <a:stretch>
            <a:fillRect/>
          </a:stretch>
        </p:blipFill>
        <p:spPr>
          <a:xfrm>
            <a:off x="457200" y="1121831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423622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known-9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0" b="2469"/>
          <a:stretch/>
        </p:blipFill>
        <p:spPr>
          <a:xfrm>
            <a:off x="457200" y="1105198"/>
            <a:ext cx="8229600" cy="5361034"/>
          </a:xfrm>
        </p:spPr>
      </p:pic>
    </p:spTree>
    <p:extLst>
      <p:ext uri="{BB962C8B-B14F-4D97-AF65-F5344CB8AC3E}">
        <p14:creationId xmlns:p14="http://schemas.microsoft.com/office/powerpoint/2010/main" val="2068715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-2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" b="1567"/>
          <a:stretch/>
        </p:blipFill>
        <p:spPr>
          <a:xfrm>
            <a:off x="457222" y="478391"/>
            <a:ext cx="7221255" cy="5859460"/>
          </a:xfrm>
        </p:spPr>
      </p:pic>
    </p:spTree>
    <p:extLst>
      <p:ext uri="{BB962C8B-B14F-4D97-AF65-F5344CB8AC3E}">
        <p14:creationId xmlns:p14="http://schemas.microsoft.com/office/powerpoint/2010/main" val="203515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6357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" t="13336" r="16506" b="13336"/>
          <a:stretch/>
        </p:blipFill>
        <p:spPr>
          <a:xfrm rot="5400000">
            <a:off x="2089055" y="1241960"/>
            <a:ext cx="5657950" cy="4196762"/>
          </a:xfrm>
        </p:spPr>
      </p:pic>
    </p:spTree>
    <p:extLst>
      <p:ext uri="{BB962C8B-B14F-4D97-AF65-F5344CB8AC3E}">
        <p14:creationId xmlns:p14="http://schemas.microsoft.com/office/powerpoint/2010/main" val="456957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6370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13336" r="4948" b="13336"/>
          <a:stretch/>
        </p:blipFill>
        <p:spPr>
          <a:xfrm rot="5400000">
            <a:off x="1494248" y="1339952"/>
            <a:ext cx="6548693" cy="4132749"/>
          </a:xfrm>
        </p:spPr>
      </p:pic>
    </p:spTree>
    <p:extLst>
      <p:ext uri="{BB962C8B-B14F-4D97-AF65-F5344CB8AC3E}">
        <p14:creationId xmlns:p14="http://schemas.microsoft.com/office/powerpoint/2010/main" val="77444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6359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3336" r="6753" b="4201"/>
          <a:stretch/>
        </p:blipFill>
        <p:spPr>
          <a:xfrm rot="5400000">
            <a:off x="1602895" y="982607"/>
            <a:ext cx="5987862" cy="4740204"/>
          </a:xfrm>
        </p:spPr>
      </p:pic>
    </p:spTree>
    <p:extLst>
      <p:ext uri="{BB962C8B-B14F-4D97-AF65-F5344CB8AC3E}">
        <p14:creationId xmlns:p14="http://schemas.microsoft.com/office/powerpoint/2010/main" val="2869634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6369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4" t="13336" b="13336"/>
          <a:stretch/>
        </p:blipFill>
        <p:spPr>
          <a:xfrm rot="5400000">
            <a:off x="1638722" y="1330121"/>
            <a:ext cx="5866556" cy="4525963"/>
          </a:xfrm>
        </p:spPr>
      </p:pic>
    </p:spTree>
    <p:extLst>
      <p:ext uri="{BB962C8B-B14F-4D97-AF65-F5344CB8AC3E}">
        <p14:creationId xmlns:p14="http://schemas.microsoft.com/office/powerpoint/2010/main" val="405610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351564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AF1B8-118D-C939-7108-C0D8F5A09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56" y="992094"/>
            <a:ext cx="2712684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 of Invisible Labor</a:t>
            </a:r>
          </a:p>
        </p:txBody>
      </p:sp>
      <p:pic>
        <p:nvPicPr>
          <p:cNvPr id="5" name="Content Placeholder 4" descr="A person wearing a grey sweatshirt with text on it&#10;&#10;AI-generated content may be incorrect.">
            <a:extLst>
              <a:ext uri="{FF2B5EF4-FFF2-40B4-BE49-F238E27FC236}">
                <a16:creationId xmlns:a16="http://schemas.microsoft.com/office/drawing/2014/main" id="{0E559C69-66F2-7621-CD6C-69BC824C7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8837" y="578738"/>
            <a:ext cx="4247438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42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IMG_637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8" r="12089"/>
          <a:stretch>
            <a:fillRect/>
          </a:stretch>
        </p:blipFill>
        <p:spPr>
          <a:xfrm rot="5400000">
            <a:off x="197116" y="-197116"/>
            <a:ext cx="6858000" cy="725223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3F53A8-DC0F-511D-D3AC-9816C9BC3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707" y="2434201"/>
            <a:ext cx="2866642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/>
              <a:t>Shine Like No Other, and Leap </a:t>
            </a:r>
          </a:p>
        </p:txBody>
      </p:sp>
    </p:spTree>
    <p:extLst>
      <p:ext uri="{BB962C8B-B14F-4D97-AF65-F5344CB8AC3E}">
        <p14:creationId xmlns:p14="http://schemas.microsoft.com/office/powerpoint/2010/main" val="3176359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115</Words>
  <Application>Microsoft Macintosh PowerPoint</Application>
  <PresentationFormat>On-screen Show (4:3)</PresentationFormat>
  <Paragraphs>26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Copperplate</vt:lpstr>
      <vt:lpstr>Copperplate Gothic Bold</vt:lpstr>
      <vt:lpstr>Office Theme</vt:lpstr>
      <vt:lpstr>Being Visible</vt:lpstr>
      <vt:lpstr>Me in High School</vt:lpstr>
      <vt:lpstr>Louisa Swain</vt:lpstr>
      <vt:lpstr>Nimi McConigley and  Affie Ellis</vt:lpstr>
      <vt:lpstr>PowerPoint Presentation</vt:lpstr>
      <vt:lpstr>Casper, Wyoming</vt:lpstr>
      <vt:lpstr>Eastridge Mall</vt:lpstr>
      <vt:lpstr>Garden Creek</vt:lpstr>
      <vt:lpstr>The Jackalope</vt:lpstr>
      <vt:lpstr>Angel</vt:lpstr>
      <vt:lpstr>Mixed Creatures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Department of Invisible Labor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Jackalope</dc:title>
  <dc:creator>Nina  McConigley</dc:creator>
  <cp:lastModifiedBy>McConigley,Nina</cp:lastModifiedBy>
  <cp:revision>20</cp:revision>
  <dcterms:created xsi:type="dcterms:W3CDTF">2017-01-20T16:05:46Z</dcterms:created>
  <dcterms:modified xsi:type="dcterms:W3CDTF">2026-02-25T23:18:31Z</dcterms:modified>
</cp:coreProperties>
</file>