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16"/>
  </p:notesMasterIdLst>
  <p:sldIdLst>
    <p:sldId id="292" r:id="rId5"/>
    <p:sldId id="3853" r:id="rId6"/>
    <p:sldId id="3896" r:id="rId7"/>
    <p:sldId id="287" r:id="rId8"/>
    <p:sldId id="3895" r:id="rId9"/>
    <p:sldId id="3828" r:id="rId10"/>
    <p:sldId id="3852" r:id="rId11"/>
    <p:sldId id="3897" r:id="rId12"/>
    <p:sldId id="3864" r:id="rId13"/>
    <p:sldId id="3891" r:id="rId14"/>
    <p:sldId id="3834" r:id="rId15"/>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D4E3B"/>
    <a:srgbClr val="B634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493AF7-08D7-5B01-0241-9A30C0232F5C}" v="222" dt="2026-02-21T18:55:53.968"/>
    <p1510:client id="{79210857-84E6-5D75-61E9-833602B5D5D1}" v="956" dt="2026-02-21T17:57:33.2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1" autoAdjust="0"/>
    <p:restoredTop sz="94095" autoAdjust="0"/>
  </p:normalViewPr>
  <p:slideViewPr>
    <p:cSldViewPr snapToGrid="0">
      <p:cViewPr varScale="1">
        <p:scale>
          <a:sx n="120" d="100"/>
          <a:sy n="120" d="100"/>
        </p:scale>
        <p:origin x="234" y="108"/>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ah Richardson" userId="S::mrichardson@wycf.org::3d52cdfb-b206-4bea-b295-91dcf22cd1eb" providerId="AD" clId="Web-{79210857-84E6-5D75-61E9-833602B5D5D1}"/>
    <pc:docChg chg="addSld delSld modSld sldOrd">
      <pc:chgData name="Micah Richardson" userId="S::mrichardson@wycf.org::3d52cdfb-b206-4bea-b295-91dcf22cd1eb" providerId="AD" clId="Web-{79210857-84E6-5D75-61E9-833602B5D5D1}" dt="2026-02-21T17:57:33.266" v="823"/>
      <pc:docMkLst>
        <pc:docMk/>
      </pc:docMkLst>
      <pc:sldChg chg="addSp delSp modSp ord">
        <pc:chgData name="Micah Richardson" userId="S::mrichardson@wycf.org::3d52cdfb-b206-4bea-b295-91dcf22cd1eb" providerId="AD" clId="Web-{79210857-84E6-5D75-61E9-833602B5D5D1}" dt="2026-02-21T17:36:02.703" v="771" actId="20577"/>
        <pc:sldMkLst>
          <pc:docMk/>
          <pc:sldMk cId="2252075889" sldId="287"/>
        </pc:sldMkLst>
        <pc:spChg chg="mod">
          <ac:chgData name="Micah Richardson" userId="S::mrichardson@wycf.org::3d52cdfb-b206-4bea-b295-91dcf22cd1eb" providerId="AD" clId="Web-{79210857-84E6-5D75-61E9-833602B5D5D1}" dt="2026-02-21T17:35:01.937" v="764" actId="1076"/>
          <ac:spMkLst>
            <pc:docMk/>
            <pc:sldMk cId="2252075889" sldId="287"/>
            <ac:spMk id="2" creationId="{00000000-0000-0000-0000-000000000000}"/>
          </ac:spMkLst>
        </pc:spChg>
        <pc:spChg chg="mod">
          <ac:chgData name="Micah Richardson" userId="S::mrichardson@wycf.org::3d52cdfb-b206-4bea-b295-91dcf22cd1eb" providerId="AD" clId="Web-{79210857-84E6-5D75-61E9-833602B5D5D1}" dt="2026-02-21T17:35:01.937" v="766" actId="1076"/>
          <ac:spMkLst>
            <pc:docMk/>
            <pc:sldMk cId="2252075889" sldId="287"/>
            <ac:spMk id="3" creationId="{A740C095-5C51-763A-A164-1FA9921D744A}"/>
          </ac:spMkLst>
        </pc:spChg>
        <pc:spChg chg="mod">
          <ac:chgData name="Micah Richardson" userId="S::mrichardson@wycf.org::3d52cdfb-b206-4bea-b295-91dcf22cd1eb" providerId="AD" clId="Web-{79210857-84E6-5D75-61E9-833602B5D5D1}" dt="2026-02-21T13:46:13.230" v="521" actId="20577"/>
          <ac:spMkLst>
            <pc:docMk/>
            <pc:sldMk cId="2252075889" sldId="287"/>
            <ac:spMk id="4" creationId="{24B6C803-6456-73EE-B006-C61D031CD949}"/>
          </ac:spMkLst>
        </pc:spChg>
        <pc:spChg chg="add mod">
          <ac:chgData name="Micah Richardson" userId="S::mrichardson@wycf.org::3d52cdfb-b206-4bea-b295-91dcf22cd1eb" providerId="AD" clId="Web-{79210857-84E6-5D75-61E9-833602B5D5D1}" dt="2026-02-21T17:36:02.703" v="771" actId="20577"/>
          <ac:spMkLst>
            <pc:docMk/>
            <pc:sldMk cId="2252075889" sldId="287"/>
            <ac:spMk id="8" creationId="{FB6443FB-86CC-8811-73C0-CC98BD999CDE}"/>
          </ac:spMkLst>
        </pc:spChg>
        <pc:spChg chg="mod">
          <ac:chgData name="Micah Richardson" userId="S::mrichardson@wycf.org::3d52cdfb-b206-4bea-b295-91dcf22cd1eb" providerId="AD" clId="Web-{79210857-84E6-5D75-61E9-833602B5D5D1}" dt="2026-02-21T17:35:01.937" v="765" actId="1076"/>
          <ac:spMkLst>
            <pc:docMk/>
            <pc:sldMk cId="2252075889" sldId="287"/>
            <ac:spMk id="9" creationId="{2901F587-1D98-78E2-707C-8FEAE46A6157}"/>
          </ac:spMkLst>
        </pc:spChg>
        <pc:spChg chg="del">
          <ac:chgData name="Micah Richardson" userId="S::mrichardson@wycf.org::3d52cdfb-b206-4bea-b295-91dcf22cd1eb" providerId="AD" clId="Web-{79210857-84E6-5D75-61E9-833602B5D5D1}" dt="2026-02-21T13:48:30.902" v="525"/>
          <ac:spMkLst>
            <pc:docMk/>
            <pc:sldMk cId="2252075889" sldId="287"/>
            <ac:spMk id="10" creationId="{1CD149CA-FFBE-79E6-53D8-1AD4C689B733}"/>
          </ac:spMkLst>
        </pc:spChg>
        <pc:picChg chg="add mod">
          <ac:chgData name="Micah Richardson" userId="S::mrichardson@wycf.org::3d52cdfb-b206-4bea-b295-91dcf22cd1eb" providerId="AD" clId="Web-{79210857-84E6-5D75-61E9-833602B5D5D1}" dt="2026-02-21T17:35:24.156" v="768" actId="14100"/>
          <ac:picMkLst>
            <pc:docMk/>
            <pc:sldMk cId="2252075889" sldId="287"/>
            <ac:picMk id="6" creationId="{674E67A8-7097-1F10-DCA1-493D90C3C066}"/>
          </ac:picMkLst>
        </pc:picChg>
        <pc:picChg chg="del">
          <ac:chgData name="Micah Richardson" userId="S::mrichardson@wycf.org::3d52cdfb-b206-4bea-b295-91dcf22cd1eb" providerId="AD" clId="Web-{79210857-84E6-5D75-61E9-833602B5D5D1}" dt="2026-02-21T13:48:32.589" v="526"/>
          <ac:picMkLst>
            <pc:docMk/>
            <pc:sldMk cId="2252075889" sldId="287"/>
            <ac:picMk id="7" creationId="{5ED3A727-57E9-9A6E-ED4A-9B991A427BC8}"/>
          </ac:picMkLst>
        </pc:picChg>
      </pc:sldChg>
      <pc:sldChg chg="modSp">
        <pc:chgData name="Micah Richardson" userId="S::mrichardson@wycf.org::3d52cdfb-b206-4bea-b295-91dcf22cd1eb" providerId="AD" clId="Web-{79210857-84E6-5D75-61E9-833602B5D5D1}" dt="2026-02-19T22:36:16.908" v="416" actId="20577"/>
        <pc:sldMkLst>
          <pc:docMk/>
          <pc:sldMk cId="128275830" sldId="292"/>
        </pc:sldMkLst>
        <pc:spChg chg="mod">
          <ac:chgData name="Micah Richardson" userId="S::mrichardson@wycf.org::3d52cdfb-b206-4bea-b295-91dcf22cd1eb" providerId="AD" clId="Web-{79210857-84E6-5D75-61E9-833602B5D5D1}" dt="2026-02-19T22:36:16.908" v="416" actId="20577"/>
          <ac:spMkLst>
            <pc:docMk/>
            <pc:sldMk cId="128275830" sldId="292"/>
            <ac:spMk id="10" creationId="{89FBBE59-DBCB-52B6-590B-BF0DE65A2755}"/>
          </ac:spMkLst>
        </pc:spChg>
      </pc:sldChg>
      <pc:sldChg chg="addSp delSp modSp mod ord modClrScheme chgLayout">
        <pc:chgData name="Micah Richardson" userId="S::mrichardson@wycf.org::3d52cdfb-b206-4bea-b295-91dcf22cd1eb" providerId="AD" clId="Web-{79210857-84E6-5D75-61E9-833602B5D5D1}" dt="2026-02-21T17:53:07.484" v="819" actId="20577"/>
        <pc:sldMkLst>
          <pc:docMk/>
          <pc:sldMk cId="4283594893" sldId="3828"/>
        </pc:sldMkLst>
        <pc:spChg chg="mod">
          <ac:chgData name="Micah Richardson" userId="S::mrichardson@wycf.org::3d52cdfb-b206-4bea-b295-91dcf22cd1eb" providerId="AD" clId="Web-{79210857-84E6-5D75-61E9-833602B5D5D1}" dt="2026-02-21T17:51:37.464" v="776"/>
          <ac:spMkLst>
            <pc:docMk/>
            <pc:sldMk cId="4283594893" sldId="3828"/>
            <ac:spMk id="2" creationId="{1EFC037F-9B04-45A9-8AE6-A8517884947F}"/>
          </ac:spMkLst>
        </pc:spChg>
        <pc:spChg chg="add mod ord">
          <ac:chgData name="Micah Richardson" userId="S::mrichardson@wycf.org::3d52cdfb-b206-4bea-b295-91dcf22cd1eb" providerId="AD" clId="Web-{79210857-84E6-5D75-61E9-833602B5D5D1}" dt="2026-02-21T17:53:07.484" v="819" actId="20577"/>
          <ac:spMkLst>
            <pc:docMk/>
            <pc:sldMk cId="4283594893" sldId="3828"/>
            <ac:spMk id="5" creationId="{1FF4F9F3-5532-983B-1734-A413C5A85EE0}"/>
          </ac:spMkLst>
        </pc:spChg>
        <pc:spChg chg="mod ord">
          <ac:chgData name="Micah Richardson" userId="S::mrichardson@wycf.org::3d52cdfb-b206-4bea-b295-91dcf22cd1eb" providerId="AD" clId="Web-{79210857-84E6-5D75-61E9-833602B5D5D1}" dt="2026-02-21T17:51:37.464" v="776"/>
          <ac:spMkLst>
            <pc:docMk/>
            <pc:sldMk cId="4283594893" sldId="3828"/>
            <ac:spMk id="12" creationId="{607BB71E-9A44-5485-0C6F-C52B96D4FAD6}"/>
          </ac:spMkLst>
        </pc:spChg>
        <pc:spChg chg="add del mod">
          <ac:chgData name="Micah Richardson" userId="S::mrichardson@wycf.org::3d52cdfb-b206-4bea-b295-91dcf22cd1eb" providerId="AD" clId="Web-{79210857-84E6-5D75-61E9-833602B5D5D1}" dt="2026-02-21T17:33:20.343" v="745"/>
          <ac:spMkLst>
            <pc:docMk/>
            <pc:sldMk cId="4283594893" sldId="3828"/>
            <ac:spMk id="17" creationId="{0853FF31-7419-A701-7940-91DCF846D24F}"/>
          </ac:spMkLst>
        </pc:spChg>
        <pc:picChg chg="add del mod">
          <ac:chgData name="Micah Richardson" userId="S::mrichardson@wycf.org::3d52cdfb-b206-4bea-b295-91dcf22cd1eb" providerId="AD" clId="Web-{79210857-84E6-5D75-61E9-833602B5D5D1}" dt="2026-02-21T17:51:28.667" v="774"/>
          <ac:picMkLst>
            <pc:docMk/>
            <pc:sldMk cId="4283594893" sldId="3828"/>
            <ac:picMk id="3" creationId="{1098B904-EC63-A0DE-C2A2-637308BBC4CA}"/>
          </ac:picMkLst>
        </pc:picChg>
        <pc:picChg chg="add mod">
          <ac:chgData name="Micah Richardson" userId="S::mrichardson@wycf.org::3d52cdfb-b206-4bea-b295-91dcf22cd1eb" providerId="AD" clId="Web-{79210857-84E6-5D75-61E9-833602B5D5D1}" dt="2026-02-21T17:51:37.464" v="776"/>
          <ac:picMkLst>
            <pc:docMk/>
            <pc:sldMk cId="4283594893" sldId="3828"/>
            <ac:picMk id="6" creationId="{F4FB35DD-7C86-B2E3-0DE8-E9A1EB79EFDD}"/>
          </ac:picMkLst>
        </pc:picChg>
      </pc:sldChg>
      <pc:sldChg chg="addSp delSp modSp ord">
        <pc:chgData name="Micah Richardson" userId="S::mrichardson@wycf.org::3d52cdfb-b206-4bea-b295-91dcf22cd1eb" providerId="AD" clId="Web-{79210857-84E6-5D75-61E9-833602B5D5D1}" dt="2026-02-21T17:07:42.149" v="679"/>
        <pc:sldMkLst>
          <pc:docMk/>
          <pc:sldMk cId="3643054246" sldId="3852"/>
        </pc:sldMkLst>
        <pc:spChg chg="add mod">
          <ac:chgData name="Micah Richardson" userId="S::mrichardson@wycf.org::3d52cdfb-b206-4bea-b295-91dcf22cd1eb" providerId="AD" clId="Web-{79210857-84E6-5D75-61E9-833602B5D5D1}" dt="2026-02-21T17:05:45.171" v="672" actId="1076"/>
          <ac:spMkLst>
            <pc:docMk/>
            <pc:sldMk cId="3643054246" sldId="3852"/>
            <ac:spMk id="5" creationId="{5BE4D243-BDA7-7DFB-7B30-F39C5D7D1F1A}"/>
          </ac:spMkLst>
        </pc:spChg>
        <pc:spChg chg="del">
          <ac:chgData name="Micah Richardson" userId="S::mrichardson@wycf.org::3d52cdfb-b206-4bea-b295-91dcf22cd1eb" providerId="AD" clId="Web-{79210857-84E6-5D75-61E9-833602B5D5D1}" dt="2026-02-21T16:29:48.385" v="564"/>
          <ac:spMkLst>
            <pc:docMk/>
            <pc:sldMk cId="3643054246" sldId="3852"/>
            <ac:spMk id="7" creationId="{E8758423-A411-32ED-AA0C-2D41277724A9}"/>
          </ac:spMkLst>
        </pc:spChg>
        <pc:spChg chg="add del mod">
          <ac:chgData name="Micah Richardson" userId="S::mrichardson@wycf.org::3d52cdfb-b206-4bea-b295-91dcf22cd1eb" providerId="AD" clId="Web-{79210857-84E6-5D75-61E9-833602B5D5D1}" dt="2026-02-21T17:07:14.523" v="678" actId="20577"/>
          <ac:spMkLst>
            <pc:docMk/>
            <pc:sldMk cId="3643054246" sldId="3852"/>
            <ac:spMk id="10" creationId="{CED23419-F398-B216-14E4-1A9C9268E587}"/>
          </ac:spMkLst>
        </pc:spChg>
        <pc:spChg chg="mod">
          <ac:chgData name="Micah Richardson" userId="S::mrichardson@wycf.org::3d52cdfb-b206-4bea-b295-91dcf22cd1eb" providerId="AD" clId="Web-{79210857-84E6-5D75-61E9-833602B5D5D1}" dt="2026-02-21T17:04:31.857" v="654" actId="20577"/>
          <ac:spMkLst>
            <pc:docMk/>
            <pc:sldMk cId="3643054246" sldId="3852"/>
            <ac:spMk id="11" creationId="{0100D2BE-72D8-3E00-2F11-7349756A69DF}"/>
          </ac:spMkLst>
        </pc:spChg>
        <pc:spChg chg="mod">
          <ac:chgData name="Micah Richardson" userId="S::mrichardson@wycf.org::3d52cdfb-b206-4bea-b295-91dcf22cd1eb" providerId="AD" clId="Web-{79210857-84E6-5D75-61E9-833602B5D5D1}" dt="2026-02-21T17:04:07.560" v="650" actId="1076"/>
          <ac:spMkLst>
            <pc:docMk/>
            <pc:sldMk cId="3643054246" sldId="3852"/>
            <ac:spMk id="12" creationId="{ADE55266-F703-4563-8AA4-1A90A66266B4}"/>
          </ac:spMkLst>
        </pc:spChg>
        <pc:spChg chg="del">
          <ac:chgData name="Micah Richardson" userId="S::mrichardson@wycf.org::3d52cdfb-b206-4bea-b295-91dcf22cd1eb" providerId="AD" clId="Web-{79210857-84E6-5D75-61E9-833602B5D5D1}" dt="2026-02-21T17:02:24.746" v="616"/>
          <ac:spMkLst>
            <pc:docMk/>
            <pc:sldMk cId="3643054246" sldId="3852"/>
            <ac:spMk id="13" creationId="{FAF76F66-54EC-F42D-4888-0DCB18895A76}"/>
          </ac:spMkLst>
        </pc:spChg>
        <pc:spChg chg="mod">
          <ac:chgData name="Micah Richardson" userId="S::mrichardson@wycf.org::3d52cdfb-b206-4bea-b295-91dcf22cd1eb" providerId="AD" clId="Web-{79210857-84E6-5D75-61E9-833602B5D5D1}" dt="2026-02-21T17:06:54.069" v="675" actId="20577"/>
          <ac:spMkLst>
            <pc:docMk/>
            <pc:sldMk cId="3643054246" sldId="3852"/>
            <ac:spMk id="14" creationId="{87D8DC21-DD93-FD12-6956-9CA8DD9CF8BD}"/>
          </ac:spMkLst>
        </pc:spChg>
        <pc:picChg chg="mod">
          <ac:chgData name="Micah Richardson" userId="S::mrichardson@wycf.org::3d52cdfb-b206-4bea-b295-91dcf22cd1eb" providerId="AD" clId="Web-{79210857-84E6-5D75-61E9-833602B5D5D1}" dt="2026-02-21T17:03:51.466" v="649" actId="1076"/>
          <ac:picMkLst>
            <pc:docMk/>
            <pc:sldMk cId="3643054246" sldId="3852"/>
            <ac:picMk id="6" creationId="{59E40046-5E70-4CC8-DD6A-4627CDBC724E}"/>
          </ac:picMkLst>
        </pc:picChg>
      </pc:sldChg>
      <pc:sldChg chg="addSp delSp modSp mod modClrScheme chgLayout">
        <pc:chgData name="Micah Richardson" userId="S::mrichardson@wycf.org::3d52cdfb-b206-4bea-b295-91dcf22cd1eb" providerId="AD" clId="Web-{79210857-84E6-5D75-61E9-833602B5D5D1}" dt="2026-02-21T17:35:54.656" v="770" actId="20577"/>
        <pc:sldMkLst>
          <pc:docMk/>
          <pc:sldMk cId="4105496392" sldId="3853"/>
        </pc:sldMkLst>
        <pc:spChg chg="mod">
          <ac:chgData name="Micah Richardson" userId="S::mrichardson@wycf.org::3d52cdfb-b206-4bea-b295-91dcf22cd1eb" providerId="AD" clId="Web-{79210857-84E6-5D75-61E9-833602B5D5D1}" dt="2026-02-21T13:52:46.824" v="531"/>
          <ac:spMkLst>
            <pc:docMk/>
            <pc:sldMk cId="4105496392" sldId="3853"/>
            <ac:spMk id="6" creationId="{4F89D210-B735-14A5-A36B-993EF5E4239A}"/>
          </ac:spMkLst>
        </pc:spChg>
        <pc:spChg chg="mod">
          <ac:chgData name="Micah Richardson" userId="S::mrichardson@wycf.org::3d52cdfb-b206-4bea-b295-91dcf22cd1eb" providerId="AD" clId="Web-{79210857-84E6-5D75-61E9-833602B5D5D1}" dt="2026-02-21T16:20:55.369" v="555" actId="20577"/>
          <ac:spMkLst>
            <pc:docMk/>
            <pc:sldMk cId="4105496392" sldId="3853"/>
            <ac:spMk id="8" creationId="{ABEF3DCE-B4C6-F96C-7324-D6894910C228}"/>
          </ac:spMkLst>
        </pc:spChg>
        <pc:spChg chg="add del mod">
          <ac:chgData name="Micah Richardson" userId="S::mrichardson@wycf.org::3d52cdfb-b206-4bea-b295-91dcf22cd1eb" providerId="AD" clId="Web-{79210857-84E6-5D75-61E9-833602B5D5D1}" dt="2026-02-21T13:53:05.637" v="532"/>
          <ac:spMkLst>
            <pc:docMk/>
            <pc:sldMk cId="4105496392" sldId="3853"/>
            <ac:spMk id="13" creationId="{CB4F0C6D-9424-39F5-F549-0AB0C91C190D}"/>
          </ac:spMkLst>
        </pc:spChg>
        <pc:spChg chg="add mod">
          <ac:chgData name="Micah Richardson" userId="S::mrichardson@wycf.org::3d52cdfb-b206-4bea-b295-91dcf22cd1eb" providerId="AD" clId="Web-{79210857-84E6-5D75-61E9-833602B5D5D1}" dt="2026-02-21T17:35:54.656" v="770" actId="20577"/>
          <ac:spMkLst>
            <pc:docMk/>
            <pc:sldMk cId="4105496392" sldId="3853"/>
            <ac:spMk id="15" creationId="{6C4DD6C7-37C4-83AF-BB95-2A13DD9CB62B}"/>
          </ac:spMkLst>
        </pc:spChg>
        <pc:picChg chg="add del mod ord">
          <ac:chgData name="Micah Richardson" userId="S::mrichardson@wycf.org::3d52cdfb-b206-4bea-b295-91dcf22cd1eb" providerId="AD" clId="Web-{79210857-84E6-5D75-61E9-833602B5D5D1}" dt="2026-02-21T17:12:39.636" v="719" actId="1076"/>
          <ac:picMkLst>
            <pc:docMk/>
            <pc:sldMk cId="4105496392" sldId="3853"/>
            <ac:picMk id="2" creationId="{0CB4F610-D061-1CF3-6E2E-C64957074337}"/>
          </ac:picMkLst>
        </pc:picChg>
        <pc:picChg chg="add mod ord modCrop">
          <ac:chgData name="Micah Richardson" userId="S::mrichardson@wycf.org::3d52cdfb-b206-4bea-b295-91dcf22cd1eb" providerId="AD" clId="Web-{79210857-84E6-5D75-61E9-833602B5D5D1}" dt="2026-02-21T16:20:48.025" v="547" actId="1076"/>
          <ac:picMkLst>
            <pc:docMk/>
            <pc:sldMk cId="4105496392" sldId="3853"/>
            <ac:picMk id="3" creationId="{00B5388D-082B-E813-9487-AAEE8A548424}"/>
          </ac:picMkLst>
        </pc:picChg>
      </pc:sldChg>
      <pc:sldChg chg="modSp ord">
        <pc:chgData name="Micah Richardson" userId="S::mrichardson@wycf.org::3d52cdfb-b206-4bea-b295-91dcf22cd1eb" providerId="AD" clId="Web-{79210857-84E6-5D75-61E9-833602B5D5D1}" dt="2026-02-20T21:08:06.604" v="516"/>
        <pc:sldMkLst>
          <pc:docMk/>
          <pc:sldMk cId="927709628" sldId="3895"/>
        </pc:sldMkLst>
        <pc:spChg chg="mod">
          <ac:chgData name="Micah Richardson" userId="S::mrichardson@wycf.org::3d52cdfb-b206-4bea-b295-91dcf22cd1eb" providerId="AD" clId="Web-{79210857-84E6-5D75-61E9-833602B5D5D1}" dt="2026-02-20T18:35:12.437" v="493" actId="1076"/>
          <ac:spMkLst>
            <pc:docMk/>
            <pc:sldMk cId="927709628" sldId="3895"/>
            <ac:spMk id="2" creationId="{DDCC9A39-AA82-9A67-8835-D1519B90B82C}"/>
          </ac:spMkLst>
        </pc:spChg>
      </pc:sldChg>
      <pc:sldChg chg="modSp ord">
        <pc:chgData name="Micah Richardson" userId="S::mrichardson@wycf.org::3d52cdfb-b206-4bea-b295-91dcf22cd1eb" providerId="AD" clId="Web-{79210857-84E6-5D75-61E9-833602B5D5D1}" dt="2026-02-19T22:39:19.782" v="425" actId="20577"/>
        <pc:sldMkLst>
          <pc:docMk/>
          <pc:sldMk cId="757584788" sldId="3896"/>
        </pc:sldMkLst>
        <pc:spChg chg="mod">
          <ac:chgData name="Micah Richardson" userId="S::mrichardson@wycf.org::3d52cdfb-b206-4bea-b295-91dcf22cd1eb" providerId="AD" clId="Web-{79210857-84E6-5D75-61E9-833602B5D5D1}" dt="2026-02-19T22:39:19.782" v="425" actId="20577"/>
          <ac:spMkLst>
            <pc:docMk/>
            <pc:sldMk cId="757584788" sldId="3896"/>
            <ac:spMk id="7" creationId="{49CCE057-D1D0-C822-86FC-492945DF0A15}"/>
          </ac:spMkLst>
        </pc:spChg>
        <pc:spChg chg="mod">
          <ac:chgData name="Micah Richardson" userId="S::mrichardson@wycf.org::3d52cdfb-b206-4bea-b295-91dcf22cd1eb" providerId="AD" clId="Web-{79210857-84E6-5D75-61E9-833602B5D5D1}" dt="2026-02-19T22:31:01.065" v="370" actId="20577"/>
          <ac:spMkLst>
            <pc:docMk/>
            <pc:sldMk cId="757584788" sldId="3896"/>
            <ac:spMk id="8" creationId="{52E760CA-47C2-5D09-1F2A-F4B5BB8A896F}"/>
          </ac:spMkLst>
        </pc:spChg>
      </pc:sldChg>
      <pc:sldChg chg="addSp delSp modSp add del">
        <pc:chgData name="Micah Richardson" userId="S::mrichardson@wycf.org::3d52cdfb-b206-4bea-b295-91dcf22cd1eb" providerId="AD" clId="Web-{79210857-84E6-5D75-61E9-833602B5D5D1}" dt="2026-02-21T17:57:33.266" v="823"/>
        <pc:sldMkLst>
          <pc:docMk/>
          <pc:sldMk cId="1930067040" sldId="3897"/>
        </pc:sldMkLst>
        <pc:spChg chg="mod">
          <ac:chgData name="Micah Richardson" userId="S::mrichardson@wycf.org::3d52cdfb-b206-4bea-b295-91dcf22cd1eb" providerId="AD" clId="Web-{79210857-84E6-5D75-61E9-833602B5D5D1}" dt="2026-02-20T19:45:25.015" v="515" actId="20577"/>
          <ac:spMkLst>
            <pc:docMk/>
            <pc:sldMk cId="1930067040" sldId="3897"/>
            <ac:spMk id="8" creationId="{D875F646-5F76-E5E9-0988-5FFC352959D3}"/>
          </ac:spMkLst>
        </pc:spChg>
        <pc:picChg chg="add mod">
          <ac:chgData name="Micah Richardson" userId="S::mrichardson@wycf.org::3d52cdfb-b206-4bea-b295-91dcf22cd1eb" providerId="AD" clId="Web-{79210857-84E6-5D75-61E9-833602B5D5D1}" dt="2026-02-21T17:57:33.266" v="823"/>
          <ac:picMkLst>
            <pc:docMk/>
            <pc:sldMk cId="1930067040" sldId="3897"/>
            <ac:picMk id="2" creationId="{A9D192EB-5260-A1A0-BC4B-8D749BB95D64}"/>
          </ac:picMkLst>
        </pc:picChg>
        <pc:picChg chg="del">
          <ac:chgData name="Micah Richardson" userId="S::mrichardson@wycf.org::3d52cdfb-b206-4bea-b295-91dcf22cd1eb" providerId="AD" clId="Web-{79210857-84E6-5D75-61E9-833602B5D5D1}" dt="2026-02-21T17:57:04.969" v="820"/>
          <ac:picMkLst>
            <pc:docMk/>
            <pc:sldMk cId="1930067040" sldId="3897"/>
            <ac:picMk id="1026" creationId="{EA05DC97-02C5-A247-6748-EC9E610E8DFA}"/>
          </ac:picMkLst>
        </pc:picChg>
      </pc:sldChg>
    </pc:docChg>
  </pc:docChgLst>
  <pc:docChgLst>
    <pc:chgData name="Micah Richardson" userId="S::mrichardson@wycf.org::3d52cdfb-b206-4bea-b295-91dcf22cd1eb" providerId="AD" clId="Web-{69493AF7-08D7-5B01-0241-9A30C0232F5C}"/>
    <pc:docChg chg="delSld modSld">
      <pc:chgData name="Micah Richardson" userId="S::mrichardson@wycf.org::3d52cdfb-b206-4bea-b295-91dcf22cd1eb" providerId="AD" clId="Web-{69493AF7-08D7-5B01-0241-9A30C0232F5C}" dt="2026-02-21T18:55:53.968" v="205" actId="1076"/>
      <pc:docMkLst>
        <pc:docMk/>
      </pc:docMkLst>
      <pc:sldChg chg="delSp modSp">
        <pc:chgData name="Micah Richardson" userId="S::mrichardson@wycf.org::3d52cdfb-b206-4bea-b295-91dcf22cd1eb" providerId="AD" clId="Web-{69493AF7-08D7-5B01-0241-9A30C0232F5C}" dt="2026-02-21T18:47:10.623" v="124"/>
        <pc:sldMkLst>
          <pc:docMk/>
          <pc:sldMk cId="2252075889" sldId="287"/>
        </pc:sldMkLst>
        <pc:spChg chg="del mod">
          <ac:chgData name="Micah Richardson" userId="S::mrichardson@wycf.org::3d52cdfb-b206-4bea-b295-91dcf22cd1eb" providerId="AD" clId="Web-{69493AF7-08D7-5B01-0241-9A30C0232F5C}" dt="2026-02-21T18:47:10.623" v="124"/>
          <ac:spMkLst>
            <pc:docMk/>
            <pc:sldMk cId="2252075889" sldId="287"/>
            <ac:spMk id="5" creationId="{F7A543E3-BB24-D5ED-2CA0-25482A1BDB91}"/>
          </ac:spMkLst>
        </pc:spChg>
        <pc:spChg chg="mod">
          <ac:chgData name="Micah Richardson" userId="S::mrichardson@wycf.org::3d52cdfb-b206-4bea-b295-91dcf22cd1eb" providerId="AD" clId="Web-{69493AF7-08D7-5B01-0241-9A30C0232F5C}" dt="2026-02-21T18:47:01.529" v="122" actId="14100"/>
          <ac:spMkLst>
            <pc:docMk/>
            <pc:sldMk cId="2252075889" sldId="287"/>
            <ac:spMk id="8" creationId="{FB6443FB-86CC-8811-73C0-CC98BD999CDE}"/>
          </ac:spMkLst>
        </pc:spChg>
      </pc:sldChg>
      <pc:sldChg chg="addSp delSp modSp">
        <pc:chgData name="Micah Richardson" userId="S::mrichardson@wycf.org::3d52cdfb-b206-4bea-b295-91dcf22cd1eb" providerId="AD" clId="Web-{69493AF7-08D7-5B01-0241-9A30C0232F5C}" dt="2026-02-21T18:46:15.966" v="110" actId="14100"/>
        <pc:sldMkLst>
          <pc:docMk/>
          <pc:sldMk cId="128275830" sldId="292"/>
        </pc:sldMkLst>
        <pc:spChg chg="del mod">
          <ac:chgData name="Micah Richardson" userId="S::mrichardson@wycf.org::3d52cdfb-b206-4bea-b295-91dcf22cd1eb" providerId="AD" clId="Web-{69493AF7-08D7-5B01-0241-9A30C0232F5C}" dt="2026-02-21T18:44:57.794" v="102"/>
          <ac:spMkLst>
            <pc:docMk/>
            <pc:sldMk cId="128275830" sldId="292"/>
            <ac:spMk id="8" creationId="{60A4EDAD-2715-925B-EDBA-85786B560D29}"/>
          </ac:spMkLst>
        </pc:spChg>
        <pc:spChg chg="mod">
          <ac:chgData name="Micah Richardson" userId="S::mrichardson@wycf.org::3d52cdfb-b206-4bea-b295-91dcf22cd1eb" providerId="AD" clId="Web-{69493AF7-08D7-5B01-0241-9A30C0232F5C}" dt="2026-02-21T18:45:11.607" v="104" actId="1076"/>
          <ac:spMkLst>
            <pc:docMk/>
            <pc:sldMk cId="128275830" sldId="292"/>
            <ac:spMk id="9" creationId="{3BF97C59-C3F0-C796-E1C1-D7BA4FEAB818}"/>
          </ac:spMkLst>
        </pc:spChg>
        <pc:spChg chg="mod">
          <ac:chgData name="Micah Richardson" userId="S::mrichardson@wycf.org::3d52cdfb-b206-4bea-b295-91dcf22cd1eb" providerId="AD" clId="Web-{69493AF7-08D7-5B01-0241-9A30C0232F5C}" dt="2026-02-21T18:45:54.857" v="108" actId="20577"/>
          <ac:spMkLst>
            <pc:docMk/>
            <pc:sldMk cId="128275830" sldId="292"/>
            <ac:spMk id="10" creationId="{89FBBE59-DBCB-52B6-590B-BF0DE65A2755}"/>
          </ac:spMkLst>
        </pc:spChg>
        <pc:spChg chg="mod">
          <ac:chgData name="Micah Richardson" userId="S::mrichardson@wycf.org::3d52cdfb-b206-4bea-b295-91dcf22cd1eb" providerId="AD" clId="Web-{69493AF7-08D7-5B01-0241-9A30C0232F5C}" dt="2026-02-21T18:45:11.607" v="105" actId="1076"/>
          <ac:spMkLst>
            <pc:docMk/>
            <pc:sldMk cId="128275830" sldId="292"/>
            <ac:spMk id="13" creationId="{07B714C0-F474-FA7C-7E65-01ECBD6D625A}"/>
          </ac:spMkLst>
        </pc:spChg>
        <pc:picChg chg="mod">
          <ac:chgData name="Micah Richardson" userId="S::mrichardson@wycf.org::3d52cdfb-b206-4bea-b295-91dcf22cd1eb" providerId="AD" clId="Web-{69493AF7-08D7-5B01-0241-9A30C0232F5C}" dt="2026-02-21T18:46:15.966" v="110" actId="14100"/>
          <ac:picMkLst>
            <pc:docMk/>
            <pc:sldMk cId="128275830" sldId="292"/>
            <ac:picMk id="2" creationId="{B776D318-EEAC-BBD8-0F81-96EB1792716F}"/>
          </ac:picMkLst>
        </pc:picChg>
        <pc:picChg chg="add mod ord modCrop">
          <ac:chgData name="Micah Richardson" userId="S::mrichardson@wycf.org::3d52cdfb-b206-4bea-b295-91dcf22cd1eb" providerId="AD" clId="Web-{69493AF7-08D7-5B01-0241-9A30C0232F5C}" dt="2026-02-21T18:42:27.790" v="67" actId="1076"/>
          <ac:picMkLst>
            <pc:docMk/>
            <pc:sldMk cId="128275830" sldId="292"/>
            <ac:picMk id="4" creationId="{53D8334D-A18B-20C9-8A23-E91A4746DCC4}"/>
          </ac:picMkLst>
        </pc:picChg>
      </pc:sldChg>
      <pc:sldChg chg="modSp">
        <pc:chgData name="Micah Richardson" userId="S::mrichardson@wycf.org::3d52cdfb-b206-4bea-b295-91dcf22cd1eb" providerId="AD" clId="Web-{69493AF7-08D7-5B01-0241-9A30C0232F5C}" dt="2026-02-21T18:48:36.248" v="125" actId="20577"/>
        <pc:sldMkLst>
          <pc:docMk/>
          <pc:sldMk cId="4283594893" sldId="3828"/>
        </pc:sldMkLst>
        <pc:spChg chg="mod">
          <ac:chgData name="Micah Richardson" userId="S::mrichardson@wycf.org::3d52cdfb-b206-4bea-b295-91dcf22cd1eb" providerId="AD" clId="Web-{69493AF7-08D7-5B01-0241-9A30C0232F5C}" dt="2026-02-21T18:48:36.248" v="125" actId="20577"/>
          <ac:spMkLst>
            <pc:docMk/>
            <pc:sldMk cId="4283594893" sldId="3828"/>
            <ac:spMk id="2" creationId="{1EFC037F-9B04-45A9-8AE6-A8517884947F}"/>
          </ac:spMkLst>
        </pc:spChg>
        <pc:spChg chg="mod">
          <ac:chgData name="Micah Richardson" userId="S::mrichardson@wycf.org::3d52cdfb-b206-4bea-b295-91dcf22cd1eb" providerId="AD" clId="Web-{69493AF7-08D7-5B01-0241-9A30C0232F5C}" dt="2026-02-21T18:12:32.898" v="28" actId="20577"/>
          <ac:spMkLst>
            <pc:docMk/>
            <pc:sldMk cId="4283594893" sldId="3828"/>
            <ac:spMk id="5" creationId="{1FF4F9F3-5532-983B-1734-A413C5A85EE0}"/>
          </ac:spMkLst>
        </pc:spChg>
      </pc:sldChg>
      <pc:sldChg chg="modSp">
        <pc:chgData name="Micah Richardson" userId="S::mrichardson@wycf.org::3d52cdfb-b206-4bea-b295-91dcf22cd1eb" providerId="AD" clId="Web-{69493AF7-08D7-5B01-0241-9A30C0232F5C}" dt="2026-02-21T18:46:05.357" v="109" actId="1076"/>
        <pc:sldMkLst>
          <pc:docMk/>
          <pc:sldMk cId="4105496392" sldId="3853"/>
        </pc:sldMkLst>
        <pc:spChg chg="mod">
          <ac:chgData name="Micah Richardson" userId="S::mrichardson@wycf.org::3d52cdfb-b206-4bea-b295-91dcf22cd1eb" providerId="AD" clId="Web-{69493AF7-08D7-5B01-0241-9A30C0232F5C}" dt="2026-02-21T18:46:05.357" v="109" actId="1076"/>
          <ac:spMkLst>
            <pc:docMk/>
            <pc:sldMk cId="4105496392" sldId="3853"/>
            <ac:spMk id="8" creationId="{ABEF3DCE-B4C6-F96C-7324-D6894910C228}"/>
          </ac:spMkLst>
        </pc:spChg>
      </pc:sldChg>
      <pc:sldChg chg="addSp delSp modSp mod modClrScheme chgLayout">
        <pc:chgData name="Micah Richardson" userId="S::mrichardson@wycf.org::3d52cdfb-b206-4bea-b295-91dcf22cd1eb" providerId="AD" clId="Web-{69493AF7-08D7-5B01-0241-9A30C0232F5C}" dt="2026-02-21T18:55:53.968" v="205" actId="1076"/>
        <pc:sldMkLst>
          <pc:docMk/>
          <pc:sldMk cId="1930067040" sldId="3897"/>
        </pc:sldMkLst>
        <pc:spChg chg="del mod ord">
          <ac:chgData name="Micah Richardson" userId="S::mrichardson@wycf.org::3d52cdfb-b206-4bea-b295-91dcf22cd1eb" providerId="AD" clId="Web-{69493AF7-08D7-5B01-0241-9A30C0232F5C}" dt="2026-02-21T18:17:46.814" v="55"/>
          <ac:spMkLst>
            <pc:docMk/>
            <pc:sldMk cId="1930067040" sldId="3897"/>
            <ac:spMk id="4" creationId="{BC3C5269-BB81-A7B3-C703-968BA0F06A20}"/>
          </ac:spMkLst>
        </pc:spChg>
        <pc:spChg chg="mod ord">
          <ac:chgData name="Micah Richardson" userId="S::mrichardson@wycf.org::3d52cdfb-b206-4bea-b295-91dcf22cd1eb" providerId="AD" clId="Web-{69493AF7-08D7-5B01-0241-9A30C0232F5C}" dt="2026-02-21T18:00:38.081" v="8"/>
          <ac:spMkLst>
            <pc:docMk/>
            <pc:sldMk cId="1930067040" sldId="3897"/>
            <ac:spMk id="6" creationId="{8B47D6D5-5EF5-38D0-8768-4F1C3646E78D}"/>
          </ac:spMkLst>
        </pc:spChg>
        <pc:spChg chg="add mod">
          <ac:chgData name="Micah Richardson" userId="S::mrichardson@wycf.org::3d52cdfb-b206-4bea-b295-91dcf22cd1eb" providerId="AD" clId="Web-{69493AF7-08D7-5B01-0241-9A30C0232F5C}" dt="2026-02-21T18:55:33.609" v="203" actId="1076"/>
          <ac:spMkLst>
            <pc:docMk/>
            <pc:sldMk cId="1930067040" sldId="3897"/>
            <ac:spMk id="7" creationId="{980124A5-69F1-3B7F-3706-850100C27E24}"/>
          </ac:spMkLst>
        </pc:spChg>
        <pc:spChg chg="mod ord">
          <ac:chgData name="Micah Richardson" userId="S::mrichardson@wycf.org::3d52cdfb-b206-4bea-b295-91dcf22cd1eb" providerId="AD" clId="Web-{69493AF7-08D7-5B01-0241-9A30C0232F5C}" dt="2026-02-21T18:51:30.592" v="191" actId="20577"/>
          <ac:spMkLst>
            <pc:docMk/>
            <pc:sldMk cId="1930067040" sldId="3897"/>
            <ac:spMk id="8" creationId="{D875F646-5F76-E5E9-0988-5FFC352959D3}"/>
          </ac:spMkLst>
        </pc:spChg>
        <pc:spChg chg="add del mod">
          <ac:chgData name="Micah Richardson" userId="S::mrichardson@wycf.org::3d52cdfb-b206-4bea-b295-91dcf22cd1eb" providerId="AD" clId="Web-{69493AF7-08D7-5B01-0241-9A30C0232F5C}" dt="2026-02-21T18:00:40.722" v="9"/>
          <ac:spMkLst>
            <pc:docMk/>
            <pc:sldMk cId="1930067040" sldId="3897"/>
            <ac:spMk id="13" creationId="{BBA7C2C1-E3C7-1924-81B2-4DF03F38EE17}"/>
          </ac:spMkLst>
        </pc:spChg>
        <pc:spChg chg="add del mod">
          <ac:chgData name="Micah Richardson" userId="S::mrichardson@wycf.org::3d52cdfb-b206-4bea-b295-91dcf22cd1eb" providerId="AD" clId="Web-{69493AF7-08D7-5B01-0241-9A30C0232F5C}" dt="2026-02-21T18:00:56.159" v="12"/>
          <ac:spMkLst>
            <pc:docMk/>
            <pc:sldMk cId="1930067040" sldId="3897"/>
            <ac:spMk id="15" creationId="{AB6FE146-51FB-5D91-AEBD-FD055DCEE670}"/>
          </ac:spMkLst>
        </pc:spChg>
        <pc:picChg chg="del">
          <ac:chgData name="Micah Richardson" userId="S::mrichardson@wycf.org::3d52cdfb-b206-4bea-b295-91dcf22cd1eb" providerId="AD" clId="Web-{69493AF7-08D7-5B01-0241-9A30C0232F5C}" dt="2026-02-21T17:58:30.986" v="0"/>
          <ac:picMkLst>
            <pc:docMk/>
            <pc:sldMk cId="1930067040" sldId="3897"/>
            <ac:picMk id="2" creationId="{A9D192EB-5260-A1A0-BC4B-8D749BB95D64}"/>
          </ac:picMkLst>
        </pc:picChg>
        <pc:picChg chg="add mod modCrop">
          <ac:chgData name="Micah Richardson" userId="S::mrichardson@wycf.org::3d52cdfb-b206-4bea-b295-91dcf22cd1eb" providerId="AD" clId="Web-{69493AF7-08D7-5B01-0241-9A30C0232F5C}" dt="2026-02-21T18:55:53.968" v="205" actId="1076"/>
          <ac:picMkLst>
            <pc:docMk/>
            <pc:sldMk cId="1930067040" sldId="3897"/>
            <ac:picMk id="3" creationId="{A2D80AD3-F5A4-1004-7611-9BAA94DF07D8}"/>
          </ac:picMkLst>
        </pc:picChg>
      </pc:sldChg>
      <pc:sldChg chg="del">
        <pc:chgData name="Micah Richardson" userId="S::mrichardson@wycf.org::3d52cdfb-b206-4bea-b295-91dcf22cd1eb" providerId="AD" clId="Web-{69493AF7-08D7-5B01-0241-9A30C0232F5C}" dt="2026-02-21T18:50:28.779" v="175"/>
        <pc:sldMkLst>
          <pc:docMk/>
          <pc:sldMk cId="1512502481" sldId="389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EAC0EF-CFD5-4A71-83E9-64C6CC52204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CB2BAEA-956E-4BAC-988F-804063A6B645}">
      <dgm:prSet/>
      <dgm:spPr/>
      <dgm:t>
        <a:bodyPr/>
        <a:lstStyle/>
        <a:p>
          <a:r>
            <a:rPr lang="en-US"/>
            <a:t>Education</a:t>
          </a:r>
        </a:p>
      </dgm:t>
    </dgm:pt>
    <dgm:pt modelId="{9C7F74D0-6BDA-4206-A49A-4C333C4A1400}" type="parTrans" cxnId="{3C8FDAFB-BA2C-4CAF-8412-ED861AC0E773}">
      <dgm:prSet/>
      <dgm:spPr/>
      <dgm:t>
        <a:bodyPr/>
        <a:lstStyle/>
        <a:p>
          <a:endParaRPr lang="en-US"/>
        </a:p>
      </dgm:t>
    </dgm:pt>
    <dgm:pt modelId="{8AB5DCD2-953A-44C1-AEA9-80BE302B2ABE}" type="sibTrans" cxnId="{3C8FDAFB-BA2C-4CAF-8412-ED861AC0E773}">
      <dgm:prSet/>
      <dgm:spPr/>
      <dgm:t>
        <a:bodyPr/>
        <a:lstStyle/>
        <a:p>
          <a:endParaRPr lang="en-US"/>
        </a:p>
      </dgm:t>
    </dgm:pt>
    <dgm:pt modelId="{26BF9373-C7F3-4640-813E-7E25BC588661}">
      <dgm:prSet/>
      <dgm:spPr/>
      <dgm:t>
        <a:bodyPr/>
        <a:lstStyle/>
        <a:p>
          <a:r>
            <a:rPr lang="en-US" dirty="0"/>
            <a:t>Healthcare</a:t>
          </a:r>
        </a:p>
      </dgm:t>
    </dgm:pt>
    <dgm:pt modelId="{345966FC-D74B-4462-9E61-8386DB3EE272}" type="parTrans" cxnId="{DAC0C229-2680-428B-A72B-AF258B4CDDEC}">
      <dgm:prSet/>
      <dgm:spPr/>
      <dgm:t>
        <a:bodyPr/>
        <a:lstStyle/>
        <a:p>
          <a:endParaRPr lang="en-US"/>
        </a:p>
      </dgm:t>
    </dgm:pt>
    <dgm:pt modelId="{67D9DCBA-019A-4E93-9474-4354EC4F95E0}" type="sibTrans" cxnId="{DAC0C229-2680-428B-A72B-AF258B4CDDEC}">
      <dgm:prSet/>
      <dgm:spPr/>
      <dgm:t>
        <a:bodyPr/>
        <a:lstStyle/>
        <a:p>
          <a:endParaRPr lang="en-US"/>
        </a:p>
      </dgm:t>
    </dgm:pt>
    <dgm:pt modelId="{5473027B-5328-400B-9081-D4B39C00D49C}">
      <dgm:prSet/>
      <dgm:spPr/>
      <dgm:t>
        <a:bodyPr/>
        <a:lstStyle/>
        <a:p>
          <a:r>
            <a:rPr lang="en-US" dirty="0"/>
            <a:t>Representation</a:t>
          </a:r>
        </a:p>
      </dgm:t>
    </dgm:pt>
    <dgm:pt modelId="{1813F1A7-CCE6-4B2B-ABB6-BD9DE0903217}" type="parTrans" cxnId="{A4A312F7-884B-4C55-AEDA-635BE7CE1EDE}">
      <dgm:prSet/>
      <dgm:spPr/>
      <dgm:t>
        <a:bodyPr/>
        <a:lstStyle/>
        <a:p>
          <a:endParaRPr lang="en-US"/>
        </a:p>
      </dgm:t>
    </dgm:pt>
    <dgm:pt modelId="{A6CF240A-F0DF-4ED3-B99F-9484AE1B1035}" type="sibTrans" cxnId="{A4A312F7-884B-4C55-AEDA-635BE7CE1EDE}">
      <dgm:prSet/>
      <dgm:spPr/>
      <dgm:t>
        <a:bodyPr/>
        <a:lstStyle/>
        <a:p>
          <a:endParaRPr lang="en-US"/>
        </a:p>
      </dgm:t>
    </dgm:pt>
    <dgm:pt modelId="{F5666BF2-4ADA-4CDD-AE46-CDD636EA33F0}">
      <dgm:prSet/>
      <dgm:spPr/>
      <dgm:t>
        <a:bodyPr/>
        <a:lstStyle/>
        <a:p>
          <a:r>
            <a:rPr lang="en-US" dirty="0"/>
            <a:t>Childcare &amp; Workplace Policies</a:t>
          </a:r>
        </a:p>
      </dgm:t>
    </dgm:pt>
    <dgm:pt modelId="{7A4A3C88-7C02-49D4-979E-4310321BEC55}" type="parTrans" cxnId="{991C1347-BC45-4812-AEA0-AD4E4E4BC3F0}">
      <dgm:prSet/>
      <dgm:spPr/>
      <dgm:t>
        <a:bodyPr/>
        <a:lstStyle/>
        <a:p>
          <a:endParaRPr lang="en-US"/>
        </a:p>
      </dgm:t>
    </dgm:pt>
    <dgm:pt modelId="{54A9C0B4-3B1A-4DA7-9898-AE64173E6446}" type="sibTrans" cxnId="{991C1347-BC45-4812-AEA0-AD4E4E4BC3F0}">
      <dgm:prSet/>
      <dgm:spPr/>
      <dgm:t>
        <a:bodyPr/>
        <a:lstStyle/>
        <a:p>
          <a:endParaRPr lang="en-US"/>
        </a:p>
      </dgm:t>
    </dgm:pt>
    <dgm:pt modelId="{00439320-6A8D-48F8-BDC2-9D80B28FEE62}">
      <dgm:prSet/>
      <dgm:spPr/>
      <dgm:t>
        <a:bodyPr/>
        <a:lstStyle/>
        <a:p>
          <a:r>
            <a:rPr lang="en-US" dirty="0"/>
            <a:t>Income &amp; Asset Development</a:t>
          </a:r>
        </a:p>
      </dgm:t>
    </dgm:pt>
    <dgm:pt modelId="{FFAE60A3-7EF8-4CB8-8126-B308E58B9CAF}" type="parTrans" cxnId="{97165F4F-AFAE-4B93-BBDB-A9E55A6D5E66}">
      <dgm:prSet/>
      <dgm:spPr/>
      <dgm:t>
        <a:bodyPr/>
        <a:lstStyle/>
        <a:p>
          <a:endParaRPr lang="en-US"/>
        </a:p>
      </dgm:t>
    </dgm:pt>
    <dgm:pt modelId="{BD168F15-5F36-45A4-9888-CCDA29CB9C19}" type="sibTrans" cxnId="{97165F4F-AFAE-4B93-BBDB-A9E55A6D5E66}">
      <dgm:prSet/>
      <dgm:spPr/>
      <dgm:t>
        <a:bodyPr/>
        <a:lstStyle/>
        <a:p>
          <a:endParaRPr lang="en-US"/>
        </a:p>
      </dgm:t>
    </dgm:pt>
    <dgm:pt modelId="{80BBA0CA-1F97-4CDC-9929-AE72EAA40454}" type="pres">
      <dgm:prSet presAssocID="{91EAC0EF-CFD5-4A71-83E9-64C6CC522048}" presName="linear" presStyleCnt="0">
        <dgm:presLayoutVars>
          <dgm:animLvl val="lvl"/>
          <dgm:resizeHandles val="exact"/>
        </dgm:presLayoutVars>
      </dgm:prSet>
      <dgm:spPr/>
    </dgm:pt>
    <dgm:pt modelId="{4E94E590-3A77-405F-B467-C7425326670F}" type="pres">
      <dgm:prSet presAssocID="{5CB2BAEA-956E-4BAC-988F-804063A6B645}" presName="parentText" presStyleLbl="node1" presStyleIdx="0" presStyleCnt="5">
        <dgm:presLayoutVars>
          <dgm:chMax val="0"/>
          <dgm:bulletEnabled val="1"/>
        </dgm:presLayoutVars>
      </dgm:prSet>
      <dgm:spPr/>
    </dgm:pt>
    <dgm:pt modelId="{EDFD4BD1-F58E-4020-AC06-23D1BA45CD3E}" type="pres">
      <dgm:prSet presAssocID="{8AB5DCD2-953A-44C1-AEA9-80BE302B2ABE}" presName="spacer" presStyleCnt="0"/>
      <dgm:spPr/>
    </dgm:pt>
    <dgm:pt modelId="{5A0D5723-ED91-45BC-A9B2-6691E642AA4B}" type="pres">
      <dgm:prSet presAssocID="{26BF9373-C7F3-4640-813E-7E25BC588661}" presName="parentText" presStyleLbl="node1" presStyleIdx="1" presStyleCnt="5">
        <dgm:presLayoutVars>
          <dgm:chMax val="0"/>
          <dgm:bulletEnabled val="1"/>
        </dgm:presLayoutVars>
      </dgm:prSet>
      <dgm:spPr/>
    </dgm:pt>
    <dgm:pt modelId="{21F24776-8BE8-4EE4-83B4-228AEAE489DA}" type="pres">
      <dgm:prSet presAssocID="{67D9DCBA-019A-4E93-9474-4354EC4F95E0}" presName="spacer" presStyleCnt="0"/>
      <dgm:spPr/>
    </dgm:pt>
    <dgm:pt modelId="{BAA66160-483E-4D5C-BA74-C904B90F219B}" type="pres">
      <dgm:prSet presAssocID="{5473027B-5328-400B-9081-D4B39C00D49C}" presName="parentText" presStyleLbl="node1" presStyleIdx="2" presStyleCnt="5">
        <dgm:presLayoutVars>
          <dgm:chMax val="0"/>
          <dgm:bulletEnabled val="1"/>
        </dgm:presLayoutVars>
      </dgm:prSet>
      <dgm:spPr/>
    </dgm:pt>
    <dgm:pt modelId="{20C53B9D-BD8A-4309-9846-F1C5908A4EA0}" type="pres">
      <dgm:prSet presAssocID="{A6CF240A-F0DF-4ED3-B99F-9484AE1B1035}" presName="spacer" presStyleCnt="0"/>
      <dgm:spPr/>
    </dgm:pt>
    <dgm:pt modelId="{610C852E-6332-4B93-8EB1-3622B3251EAD}" type="pres">
      <dgm:prSet presAssocID="{F5666BF2-4ADA-4CDD-AE46-CDD636EA33F0}" presName="parentText" presStyleLbl="node1" presStyleIdx="3" presStyleCnt="5">
        <dgm:presLayoutVars>
          <dgm:chMax val="0"/>
          <dgm:bulletEnabled val="1"/>
        </dgm:presLayoutVars>
      </dgm:prSet>
      <dgm:spPr/>
    </dgm:pt>
    <dgm:pt modelId="{287F444A-1F15-4284-8BBF-64675B826AD7}" type="pres">
      <dgm:prSet presAssocID="{54A9C0B4-3B1A-4DA7-9898-AE64173E6446}" presName="spacer" presStyleCnt="0"/>
      <dgm:spPr/>
    </dgm:pt>
    <dgm:pt modelId="{DC93957B-3B2D-4587-9DA6-94310094ABBB}" type="pres">
      <dgm:prSet presAssocID="{00439320-6A8D-48F8-BDC2-9D80B28FEE62}" presName="parentText" presStyleLbl="node1" presStyleIdx="4" presStyleCnt="5">
        <dgm:presLayoutVars>
          <dgm:chMax val="0"/>
          <dgm:bulletEnabled val="1"/>
        </dgm:presLayoutVars>
      </dgm:prSet>
      <dgm:spPr/>
    </dgm:pt>
  </dgm:ptLst>
  <dgm:cxnLst>
    <dgm:cxn modelId="{DAC0C229-2680-428B-A72B-AF258B4CDDEC}" srcId="{91EAC0EF-CFD5-4A71-83E9-64C6CC522048}" destId="{26BF9373-C7F3-4640-813E-7E25BC588661}" srcOrd="1" destOrd="0" parTransId="{345966FC-D74B-4462-9E61-8386DB3EE272}" sibTransId="{67D9DCBA-019A-4E93-9474-4354EC4F95E0}"/>
    <dgm:cxn modelId="{991C1347-BC45-4812-AEA0-AD4E4E4BC3F0}" srcId="{91EAC0EF-CFD5-4A71-83E9-64C6CC522048}" destId="{F5666BF2-4ADA-4CDD-AE46-CDD636EA33F0}" srcOrd="3" destOrd="0" parTransId="{7A4A3C88-7C02-49D4-979E-4310321BEC55}" sibTransId="{54A9C0B4-3B1A-4DA7-9898-AE64173E6446}"/>
    <dgm:cxn modelId="{97165F4F-AFAE-4B93-BBDB-A9E55A6D5E66}" srcId="{91EAC0EF-CFD5-4A71-83E9-64C6CC522048}" destId="{00439320-6A8D-48F8-BDC2-9D80B28FEE62}" srcOrd="4" destOrd="0" parTransId="{FFAE60A3-7EF8-4CB8-8126-B308E58B9CAF}" sibTransId="{BD168F15-5F36-45A4-9888-CCDA29CB9C19}"/>
    <dgm:cxn modelId="{8683CA57-98B3-48FB-BF0D-81D19E6EE839}" type="presOf" srcId="{26BF9373-C7F3-4640-813E-7E25BC588661}" destId="{5A0D5723-ED91-45BC-A9B2-6691E642AA4B}" srcOrd="0" destOrd="0" presId="urn:microsoft.com/office/officeart/2005/8/layout/vList2"/>
    <dgm:cxn modelId="{7E2DE958-52D9-446E-AC86-278CD650129B}" type="presOf" srcId="{5CB2BAEA-956E-4BAC-988F-804063A6B645}" destId="{4E94E590-3A77-405F-B467-C7425326670F}" srcOrd="0" destOrd="0" presId="urn:microsoft.com/office/officeart/2005/8/layout/vList2"/>
    <dgm:cxn modelId="{8DD8BC9D-F67A-421E-8E8C-22CF1FAEF046}" type="presOf" srcId="{5473027B-5328-400B-9081-D4B39C00D49C}" destId="{BAA66160-483E-4D5C-BA74-C904B90F219B}" srcOrd="0" destOrd="0" presId="urn:microsoft.com/office/officeart/2005/8/layout/vList2"/>
    <dgm:cxn modelId="{F382FACD-937D-4C18-A2A2-0F62C9064209}" type="presOf" srcId="{91EAC0EF-CFD5-4A71-83E9-64C6CC522048}" destId="{80BBA0CA-1F97-4CDC-9929-AE72EAA40454}" srcOrd="0" destOrd="0" presId="urn:microsoft.com/office/officeart/2005/8/layout/vList2"/>
    <dgm:cxn modelId="{27333CE8-CC63-41C4-AD45-13A981BBFC17}" type="presOf" srcId="{F5666BF2-4ADA-4CDD-AE46-CDD636EA33F0}" destId="{610C852E-6332-4B93-8EB1-3622B3251EAD}" srcOrd="0" destOrd="0" presId="urn:microsoft.com/office/officeart/2005/8/layout/vList2"/>
    <dgm:cxn modelId="{A4A312F7-884B-4C55-AEDA-635BE7CE1EDE}" srcId="{91EAC0EF-CFD5-4A71-83E9-64C6CC522048}" destId="{5473027B-5328-400B-9081-D4B39C00D49C}" srcOrd="2" destOrd="0" parTransId="{1813F1A7-CCE6-4B2B-ABB6-BD9DE0903217}" sibTransId="{A6CF240A-F0DF-4ED3-B99F-9484AE1B1035}"/>
    <dgm:cxn modelId="{E4D32BF8-23AE-4165-843C-98DFA9D63F22}" type="presOf" srcId="{00439320-6A8D-48F8-BDC2-9D80B28FEE62}" destId="{DC93957B-3B2D-4587-9DA6-94310094ABBB}" srcOrd="0" destOrd="0" presId="urn:microsoft.com/office/officeart/2005/8/layout/vList2"/>
    <dgm:cxn modelId="{3C8FDAFB-BA2C-4CAF-8412-ED861AC0E773}" srcId="{91EAC0EF-CFD5-4A71-83E9-64C6CC522048}" destId="{5CB2BAEA-956E-4BAC-988F-804063A6B645}" srcOrd="0" destOrd="0" parTransId="{9C7F74D0-6BDA-4206-A49A-4C333C4A1400}" sibTransId="{8AB5DCD2-953A-44C1-AEA9-80BE302B2ABE}"/>
    <dgm:cxn modelId="{72AF101C-5B5D-4301-8D7C-41E68038C0D7}" type="presParOf" srcId="{80BBA0CA-1F97-4CDC-9929-AE72EAA40454}" destId="{4E94E590-3A77-405F-B467-C7425326670F}" srcOrd="0" destOrd="0" presId="urn:microsoft.com/office/officeart/2005/8/layout/vList2"/>
    <dgm:cxn modelId="{16054FA5-4FE0-4337-87F0-1379294AC7B2}" type="presParOf" srcId="{80BBA0CA-1F97-4CDC-9929-AE72EAA40454}" destId="{EDFD4BD1-F58E-4020-AC06-23D1BA45CD3E}" srcOrd="1" destOrd="0" presId="urn:microsoft.com/office/officeart/2005/8/layout/vList2"/>
    <dgm:cxn modelId="{0D3F1BF9-26DA-4D30-9839-0551D719E046}" type="presParOf" srcId="{80BBA0CA-1F97-4CDC-9929-AE72EAA40454}" destId="{5A0D5723-ED91-45BC-A9B2-6691E642AA4B}" srcOrd="2" destOrd="0" presId="urn:microsoft.com/office/officeart/2005/8/layout/vList2"/>
    <dgm:cxn modelId="{E656CB2C-C866-4AC6-A619-DB302159781C}" type="presParOf" srcId="{80BBA0CA-1F97-4CDC-9929-AE72EAA40454}" destId="{21F24776-8BE8-4EE4-83B4-228AEAE489DA}" srcOrd="3" destOrd="0" presId="urn:microsoft.com/office/officeart/2005/8/layout/vList2"/>
    <dgm:cxn modelId="{687940C4-D2F5-4ABF-82B3-C2CC8401D896}" type="presParOf" srcId="{80BBA0CA-1F97-4CDC-9929-AE72EAA40454}" destId="{BAA66160-483E-4D5C-BA74-C904B90F219B}" srcOrd="4" destOrd="0" presId="urn:microsoft.com/office/officeart/2005/8/layout/vList2"/>
    <dgm:cxn modelId="{0C8B4138-2CFF-4DB1-9380-E8ADD668D84C}" type="presParOf" srcId="{80BBA0CA-1F97-4CDC-9929-AE72EAA40454}" destId="{20C53B9D-BD8A-4309-9846-F1C5908A4EA0}" srcOrd="5" destOrd="0" presId="urn:microsoft.com/office/officeart/2005/8/layout/vList2"/>
    <dgm:cxn modelId="{A4161736-9D54-4D41-90C2-AE3E00EBED09}" type="presParOf" srcId="{80BBA0CA-1F97-4CDC-9929-AE72EAA40454}" destId="{610C852E-6332-4B93-8EB1-3622B3251EAD}" srcOrd="6" destOrd="0" presId="urn:microsoft.com/office/officeart/2005/8/layout/vList2"/>
    <dgm:cxn modelId="{FEFF369C-EF01-4E52-825B-4F853EC7B1D7}" type="presParOf" srcId="{80BBA0CA-1F97-4CDC-9929-AE72EAA40454}" destId="{287F444A-1F15-4284-8BBF-64675B826AD7}" srcOrd="7" destOrd="0" presId="urn:microsoft.com/office/officeart/2005/8/layout/vList2"/>
    <dgm:cxn modelId="{8DB37816-41A3-4A0B-B64C-E94A6B1E10B6}" type="presParOf" srcId="{80BBA0CA-1F97-4CDC-9929-AE72EAA40454}" destId="{DC93957B-3B2D-4587-9DA6-94310094ABB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4E590-3A77-405F-B467-C7425326670F}">
      <dsp:nvSpPr>
        <dsp:cNvPr id="0" name=""/>
        <dsp:cNvSpPr/>
      </dsp:nvSpPr>
      <dsp:spPr>
        <a:xfrm>
          <a:off x="0" y="106204"/>
          <a:ext cx="6651253" cy="93541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Education</a:t>
          </a:r>
        </a:p>
      </dsp:txBody>
      <dsp:txXfrm>
        <a:off x="45663" y="151867"/>
        <a:ext cx="6559927" cy="844089"/>
      </dsp:txXfrm>
    </dsp:sp>
    <dsp:sp modelId="{5A0D5723-ED91-45BC-A9B2-6691E642AA4B}">
      <dsp:nvSpPr>
        <dsp:cNvPr id="0" name=""/>
        <dsp:cNvSpPr/>
      </dsp:nvSpPr>
      <dsp:spPr>
        <a:xfrm>
          <a:off x="0" y="1153939"/>
          <a:ext cx="6651253" cy="935415"/>
        </a:xfrm>
        <a:prstGeom prst="roundRect">
          <a:avLst/>
        </a:prstGeom>
        <a:solidFill>
          <a:schemeClr val="accent2">
            <a:hueOff val="358351"/>
            <a:satOff val="-295"/>
            <a:lumOff val="2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Healthcare</a:t>
          </a:r>
        </a:p>
      </dsp:txBody>
      <dsp:txXfrm>
        <a:off x="45663" y="1199602"/>
        <a:ext cx="6559927" cy="844089"/>
      </dsp:txXfrm>
    </dsp:sp>
    <dsp:sp modelId="{BAA66160-483E-4D5C-BA74-C904B90F219B}">
      <dsp:nvSpPr>
        <dsp:cNvPr id="0" name=""/>
        <dsp:cNvSpPr/>
      </dsp:nvSpPr>
      <dsp:spPr>
        <a:xfrm>
          <a:off x="0" y="2201674"/>
          <a:ext cx="6651253" cy="935415"/>
        </a:xfrm>
        <a:prstGeom prst="roundRect">
          <a:avLst/>
        </a:prstGeom>
        <a:solidFill>
          <a:schemeClr val="accent2">
            <a:hueOff val="716701"/>
            <a:satOff val="-590"/>
            <a:lumOff val="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Representation</a:t>
          </a:r>
        </a:p>
      </dsp:txBody>
      <dsp:txXfrm>
        <a:off x="45663" y="2247337"/>
        <a:ext cx="6559927" cy="844089"/>
      </dsp:txXfrm>
    </dsp:sp>
    <dsp:sp modelId="{610C852E-6332-4B93-8EB1-3622B3251EAD}">
      <dsp:nvSpPr>
        <dsp:cNvPr id="0" name=""/>
        <dsp:cNvSpPr/>
      </dsp:nvSpPr>
      <dsp:spPr>
        <a:xfrm>
          <a:off x="0" y="3249409"/>
          <a:ext cx="6651253" cy="935415"/>
        </a:xfrm>
        <a:prstGeom prst="roundRect">
          <a:avLst/>
        </a:prstGeom>
        <a:solidFill>
          <a:schemeClr val="accent2">
            <a:hueOff val="1075052"/>
            <a:satOff val="-885"/>
            <a:lumOff val="7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Childcare &amp; Workplace Policies</a:t>
          </a:r>
        </a:p>
      </dsp:txBody>
      <dsp:txXfrm>
        <a:off x="45663" y="3295072"/>
        <a:ext cx="6559927" cy="844089"/>
      </dsp:txXfrm>
    </dsp:sp>
    <dsp:sp modelId="{DC93957B-3B2D-4587-9DA6-94310094ABBB}">
      <dsp:nvSpPr>
        <dsp:cNvPr id="0" name=""/>
        <dsp:cNvSpPr/>
      </dsp:nvSpPr>
      <dsp:spPr>
        <a:xfrm>
          <a:off x="0" y="4297144"/>
          <a:ext cx="6651253" cy="935415"/>
        </a:xfrm>
        <a:prstGeom prst="roundRect">
          <a:avLst/>
        </a:prstGeom>
        <a:solidFill>
          <a:schemeClr val="accent2">
            <a:hueOff val="1433403"/>
            <a:satOff val="-1180"/>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Income &amp; Asset Development</a:t>
          </a:r>
        </a:p>
      </dsp:txBody>
      <dsp:txXfrm>
        <a:off x="45663" y="4342807"/>
        <a:ext cx="6559927" cy="84408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BA811-8917-4F1D-B22F-E96045BFA4E0}" type="datetimeFigureOut">
              <a:rPr lang="en-US" smtClean="0"/>
              <a:t>2/21/2026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C6A29-4676-420C-BBE3-ACC2B80F64D4}" type="slidenum">
              <a:rPr lang="en-US" smtClean="0"/>
              <a:t>‹#›</a:t>
            </a:fld>
            <a:endParaRPr lang="en-US" dirty="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746DE6-3336-457D-A091-FA20AC1C536E}" type="slidenum">
              <a:rPr lang="en-US" smtClean="0"/>
              <a:t>1</a:t>
            </a:fld>
            <a:endParaRPr lang="en-US"/>
          </a:p>
        </p:txBody>
      </p:sp>
    </p:spTree>
    <p:extLst>
      <p:ext uri="{BB962C8B-B14F-4D97-AF65-F5344CB8AC3E}">
        <p14:creationId xmlns:p14="http://schemas.microsoft.com/office/powerpoint/2010/main" val="1282727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111E-6C40-30DF-5CC3-A70F83324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2D7BD-F7A7-53B7-87F5-F34B4B5C3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31FB5-72C2-9CC0-1F0A-BADB8346F6E3}"/>
              </a:ext>
            </a:extLst>
          </p:cNvPr>
          <p:cNvSpPr>
            <a:spLocks noGrp="1"/>
          </p:cNvSpPr>
          <p:nvPr>
            <p:ph type="body" idx="1"/>
          </p:nvPr>
        </p:nvSpPr>
        <p:spPr/>
        <p:txBody>
          <a:bodyPr/>
          <a:lstStyle/>
          <a:p>
            <a:r>
              <a:rPr lang="en-US" dirty="0"/>
              <a:t>Education:</a:t>
            </a:r>
          </a:p>
          <a:p>
            <a:pPr algn="l" fontAlgn="base"/>
            <a:r>
              <a:rPr lang="en-US" b="0" i="0" dirty="0">
                <a:solidFill>
                  <a:srgbClr val="5D4E3C"/>
                </a:solidFill>
                <a:effectLst/>
                <a:latin typeface="bulldog medium" panose="02010600060307020003" pitchFamily="2" charset="0"/>
              </a:rPr>
              <a:t>1. Girls graduate from high school. </a:t>
            </a:r>
          </a:p>
          <a:p>
            <a:pPr algn="l" fontAlgn="base"/>
            <a:r>
              <a:rPr lang="en-US" b="0" i="0" dirty="0">
                <a:solidFill>
                  <a:srgbClr val="5D4E3C"/>
                </a:solidFill>
                <a:effectLst/>
                <a:latin typeface="bulldog medium" panose="02010600060307020003" pitchFamily="2" charset="0"/>
              </a:rPr>
              <a:t>2. Women can access and afford post-secondary or continuing education beyond high school. </a:t>
            </a:r>
          </a:p>
          <a:p>
            <a:pPr algn="l" fontAlgn="base"/>
            <a:r>
              <a:rPr lang="en-US" b="0" i="0" dirty="0">
                <a:solidFill>
                  <a:srgbClr val="5D4E3C"/>
                </a:solidFill>
                <a:effectLst/>
                <a:latin typeface="bulldog medium" panose="02010600060307020003" pitchFamily="2" charset="0"/>
              </a:rPr>
              <a:t>3. Girls have access to opportunities outside of public school hours and curriculum, including afterschool, mentoring, and STEM programs.</a:t>
            </a:r>
          </a:p>
          <a:p>
            <a:endParaRPr lang="en-US" dirty="0"/>
          </a:p>
          <a:p>
            <a:r>
              <a:rPr lang="en-US" dirty="0"/>
              <a:t>Healthcare:</a:t>
            </a:r>
          </a:p>
          <a:p>
            <a:pPr algn="l" fontAlgn="base"/>
            <a:r>
              <a:rPr lang="en-US" b="0" i="0" dirty="0">
                <a:solidFill>
                  <a:srgbClr val="5D4E3C"/>
                </a:solidFill>
                <a:effectLst/>
                <a:latin typeface="bulldog medium" panose="02010600060307020003" pitchFamily="2" charset="0"/>
              </a:rPr>
              <a:t>1.Women who can and want or need to work have the health and wellness to attain and keep employment.</a:t>
            </a:r>
          </a:p>
          <a:p>
            <a:pPr algn="l" fontAlgn="base"/>
            <a:r>
              <a:rPr lang="en-US" b="0" i="0" dirty="0">
                <a:solidFill>
                  <a:srgbClr val="5D4E3C"/>
                </a:solidFill>
                <a:effectLst/>
                <a:latin typeface="bulldog medium" panose="02010600060307020003" pitchFamily="2" charset="0"/>
              </a:rPr>
              <a:t>2.Women and their babies and children have access to healthcare, including mental and reproductive healthcare.</a:t>
            </a:r>
          </a:p>
          <a:p>
            <a:endParaRPr lang="en-US" dirty="0"/>
          </a:p>
          <a:p>
            <a:r>
              <a:rPr lang="en-US" dirty="0"/>
              <a:t>Representation: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D4E3C"/>
                </a:solidFill>
                <a:effectLst/>
                <a:latin typeface="bulldog medium" panose="02010600060307020003" pitchFamily="2" charset="0"/>
              </a:rPr>
              <a:t>The gender of elected and appointed local and statewide leadership reflects that of the population.</a:t>
            </a:r>
          </a:p>
          <a:p>
            <a:endParaRPr lang="en-US" dirty="0"/>
          </a:p>
          <a:p>
            <a:r>
              <a:rPr lang="en-US" dirty="0"/>
              <a:t>Childcare and Workplace Policies:</a:t>
            </a:r>
          </a:p>
          <a:p>
            <a:pPr algn="l" fontAlgn="base"/>
            <a:r>
              <a:rPr lang="en-US" b="0" i="0" dirty="0">
                <a:solidFill>
                  <a:srgbClr val="5D4E3C"/>
                </a:solidFill>
                <a:effectLst/>
                <a:latin typeface="bulldog medium" panose="02010600060307020003" pitchFamily="2" charset="0"/>
              </a:rPr>
              <a:t>1. Families have access to affordable and high-quality childcare. </a:t>
            </a:r>
          </a:p>
          <a:p>
            <a:pPr algn="l" fontAlgn="base"/>
            <a:r>
              <a:rPr lang="en-US" b="0" i="0" dirty="0">
                <a:solidFill>
                  <a:srgbClr val="5D4E3C"/>
                </a:solidFill>
                <a:effectLst/>
                <a:latin typeface="bulldog medium" panose="02010600060307020003" pitchFamily="2" charset="0"/>
              </a:rPr>
              <a:t>2. Workplace policies offer flexible and realistic strategies for women, including moms, to work.</a:t>
            </a:r>
          </a:p>
          <a:p>
            <a:endParaRPr lang="en-US" dirty="0"/>
          </a:p>
          <a:p>
            <a:r>
              <a:rPr lang="en-US" dirty="0"/>
              <a:t>Income and Asset Development:</a:t>
            </a:r>
          </a:p>
          <a:p>
            <a:pPr algn="l" fontAlgn="base"/>
            <a:r>
              <a:rPr lang="en-US" b="0" i="0" dirty="0">
                <a:solidFill>
                  <a:srgbClr val="5D4E3C"/>
                </a:solidFill>
                <a:effectLst/>
                <a:latin typeface="bulldog medium" panose="02010600060307020003" pitchFamily="2" charset="0"/>
              </a:rPr>
              <a:t>1. Women earn self-sufficient wages. </a:t>
            </a:r>
          </a:p>
          <a:p>
            <a:pPr algn="l" fontAlgn="base"/>
            <a:r>
              <a:rPr lang="en-US" b="0" i="0" dirty="0">
                <a:solidFill>
                  <a:srgbClr val="5D4E3C"/>
                </a:solidFill>
                <a:effectLst/>
                <a:latin typeface="bulldog medium" panose="02010600060307020003" pitchFamily="2" charset="0"/>
              </a:rPr>
              <a:t>2. Women build assets over the course of their lifetime to ensure economic security in retirement. </a:t>
            </a:r>
          </a:p>
          <a:p>
            <a:endParaRPr lang="en-US" dirty="0"/>
          </a:p>
        </p:txBody>
      </p:sp>
      <p:sp>
        <p:nvSpPr>
          <p:cNvPr id="4" name="Slide Number Placeholder 3">
            <a:extLst>
              <a:ext uri="{FF2B5EF4-FFF2-40B4-BE49-F238E27FC236}">
                <a16:creationId xmlns:a16="http://schemas.microsoft.com/office/drawing/2014/main" id="{F3773A2F-4DC0-5EFE-1816-53FC33AEC7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746DE6-3336-457D-A091-FA20AC1C5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97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a:t>
            </a:r>
          </a:p>
          <a:p>
            <a:pPr algn="l" fontAlgn="base"/>
            <a:r>
              <a:rPr lang="en-US" b="0" i="0" dirty="0">
                <a:solidFill>
                  <a:srgbClr val="5D4E3C"/>
                </a:solidFill>
                <a:effectLst/>
                <a:latin typeface="bulldog medium" panose="02010600060307020003" pitchFamily="2" charset="0"/>
              </a:rPr>
              <a:t>1. Girls graduate from high school. </a:t>
            </a:r>
          </a:p>
          <a:p>
            <a:pPr algn="l" fontAlgn="base"/>
            <a:r>
              <a:rPr lang="en-US" b="0" i="0" dirty="0">
                <a:solidFill>
                  <a:srgbClr val="5D4E3C"/>
                </a:solidFill>
                <a:effectLst/>
                <a:latin typeface="bulldog medium" panose="02010600060307020003" pitchFamily="2" charset="0"/>
              </a:rPr>
              <a:t>2. Women can access and afford post-secondary or continuing education beyond high school. </a:t>
            </a:r>
          </a:p>
          <a:p>
            <a:pPr algn="l" fontAlgn="base"/>
            <a:r>
              <a:rPr lang="en-US" b="0" i="0" dirty="0">
                <a:solidFill>
                  <a:srgbClr val="5D4E3C"/>
                </a:solidFill>
                <a:effectLst/>
                <a:latin typeface="bulldog medium" panose="02010600060307020003" pitchFamily="2" charset="0"/>
              </a:rPr>
              <a:t>3. Girls have access to opportunities outside of public school hours and curriculum, including afterschool, mentoring, and STEM programs.</a:t>
            </a:r>
          </a:p>
          <a:p>
            <a:endParaRPr lang="en-US" dirty="0"/>
          </a:p>
          <a:p>
            <a:r>
              <a:rPr lang="en-US" dirty="0"/>
              <a:t>Healthcare:</a:t>
            </a:r>
          </a:p>
          <a:p>
            <a:pPr algn="l" fontAlgn="base"/>
            <a:r>
              <a:rPr lang="en-US" b="0" i="0" dirty="0">
                <a:solidFill>
                  <a:srgbClr val="5D4E3C"/>
                </a:solidFill>
                <a:effectLst/>
                <a:latin typeface="bulldog medium" panose="02010600060307020003" pitchFamily="2" charset="0"/>
              </a:rPr>
              <a:t>1.Women who can and want or need to work have the health and wellness to attain and keep employment.</a:t>
            </a:r>
          </a:p>
          <a:p>
            <a:pPr algn="l" fontAlgn="base"/>
            <a:r>
              <a:rPr lang="en-US" b="0" i="0" dirty="0">
                <a:solidFill>
                  <a:srgbClr val="5D4E3C"/>
                </a:solidFill>
                <a:effectLst/>
                <a:latin typeface="bulldog medium" panose="02010600060307020003" pitchFamily="2" charset="0"/>
              </a:rPr>
              <a:t>2.Women and their babies and children have access to healthcare, including mental and reproductive healthcare.</a:t>
            </a:r>
          </a:p>
          <a:p>
            <a:endParaRPr lang="en-US" dirty="0"/>
          </a:p>
          <a:p>
            <a:r>
              <a:rPr lang="en-US" dirty="0"/>
              <a:t>Representation: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D4E3C"/>
                </a:solidFill>
                <a:effectLst/>
                <a:latin typeface="bulldog medium" panose="02010600060307020003" pitchFamily="2" charset="0"/>
              </a:rPr>
              <a:t>The gender of elected and appointed local and statewide leadership reflects that of the population.</a:t>
            </a:r>
          </a:p>
          <a:p>
            <a:endParaRPr lang="en-US" dirty="0"/>
          </a:p>
          <a:p>
            <a:r>
              <a:rPr lang="en-US" dirty="0"/>
              <a:t>Childcare and Workplace Policies:</a:t>
            </a:r>
          </a:p>
          <a:p>
            <a:pPr algn="l" fontAlgn="base"/>
            <a:r>
              <a:rPr lang="en-US" b="0" i="0" dirty="0">
                <a:solidFill>
                  <a:srgbClr val="5D4E3C"/>
                </a:solidFill>
                <a:effectLst/>
                <a:latin typeface="bulldog medium" panose="02010600060307020003" pitchFamily="2" charset="0"/>
              </a:rPr>
              <a:t>1. Families have access to affordable and high-quality childcare. </a:t>
            </a:r>
          </a:p>
          <a:p>
            <a:pPr algn="l" fontAlgn="base"/>
            <a:r>
              <a:rPr lang="en-US" b="0" i="0" dirty="0">
                <a:solidFill>
                  <a:srgbClr val="5D4E3C"/>
                </a:solidFill>
                <a:effectLst/>
                <a:latin typeface="bulldog medium" panose="02010600060307020003" pitchFamily="2" charset="0"/>
              </a:rPr>
              <a:t>2. Workplace policies offer flexible and realistic strategies for women, including moms, to work.</a:t>
            </a:r>
          </a:p>
          <a:p>
            <a:endParaRPr lang="en-US" dirty="0"/>
          </a:p>
          <a:p>
            <a:r>
              <a:rPr lang="en-US" dirty="0"/>
              <a:t>Income and Asset Development:</a:t>
            </a:r>
          </a:p>
          <a:p>
            <a:pPr algn="l" fontAlgn="base"/>
            <a:r>
              <a:rPr lang="en-US" b="0" i="0" dirty="0">
                <a:solidFill>
                  <a:srgbClr val="5D4E3C"/>
                </a:solidFill>
                <a:effectLst/>
                <a:latin typeface="bulldog medium" panose="02010600060307020003" pitchFamily="2" charset="0"/>
              </a:rPr>
              <a:t>1. Women earn self-sufficient wages. </a:t>
            </a:r>
          </a:p>
          <a:p>
            <a:pPr algn="l" fontAlgn="base"/>
            <a:r>
              <a:rPr lang="en-US" b="0" i="0" dirty="0">
                <a:solidFill>
                  <a:srgbClr val="5D4E3C"/>
                </a:solidFill>
                <a:effectLst/>
                <a:latin typeface="bulldog medium" panose="02010600060307020003" pitchFamily="2" charset="0"/>
              </a:rPr>
              <a:t>2. Women build assets over the course of their lifetime to ensure economic security in retirement.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746DE6-3336-457D-A091-FA20AC1C5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317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A654B-6F8C-84D6-68BC-09BD6C7D4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80342-2741-DA5F-E7C0-E575C5532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15E17-5FC8-7720-04DE-DCC0728AF5CC}"/>
              </a:ext>
            </a:extLst>
          </p:cNvPr>
          <p:cNvSpPr>
            <a:spLocks noGrp="1"/>
          </p:cNvSpPr>
          <p:nvPr>
            <p:ph type="body" idx="1"/>
          </p:nvPr>
        </p:nvSpPr>
        <p:spPr/>
        <p:txBody>
          <a:bodyPr/>
          <a:lstStyle/>
          <a:p>
            <a:r>
              <a:rPr lang="en-US" dirty="0"/>
              <a:t>Education:</a:t>
            </a:r>
          </a:p>
          <a:p>
            <a:pPr algn="l" fontAlgn="base"/>
            <a:r>
              <a:rPr lang="en-US" b="0" i="0" dirty="0">
                <a:solidFill>
                  <a:srgbClr val="5D4E3C"/>
                </a:solidFill>
                <a:effectLst/>
                <a:latin typeface="bulldog medium" panose="02010600060307020003" pitchFamily="2" charset="0"/>
              </a:rPr>
              <a:t>1. Girls graduate from high school. </a:t>
            </a:r>
          </a:p>
          <a:p>
            <a:pPr algn="l" fontAlgn="base"/>
            <a:r>
              <a:rPr lang="en-US" b="0" i="0" dirty="0">
                <a:solidFill>
                  <a:srgbClr val="5D4E3C"/>
                </a:solidFill>
                <a:effectLst/>
                <a:latin typeface="bulldog medium" panose="02010600060307020003" pitchFamily="2" charset="0"/>
              </a:rPr>
              <a:t>2. Women can access and afford post-secondary or continuing education beyond high school. </a:t>
            </a:r>
          </a:p>
          <a:p>
            <a:pPr algn="l" fontAlgn="base"/>
            <a:r>
              <a:rPr lang="en-US" b="0" i="0" dirty="0">
                <a:solidFill>
                  <a:srgbClr val="5D4E3C"/>
                </a:solidFill>
                <a:effectLst/>
                <a:latin typeface="bulldog medium" panose="02010600060307020003" pitchFamily="2" charset="0"/>
              </a:rPr>
              <a:t>3. Girls have access to opportunities outside of public school hours and curriculum, including afterschool, mentoring, and STEM programs.</a:t>
            </a:r>
          </a:p>
          <a:p>
            <a:endParaRPr lang="en-US" dirty="0"/>
          </a:p>
          <a:p>
            <a:r>
              <a:rPr lang="en-US" dirty="0"/>
              <a:t>Healthcare:</a:t>
            </a:r>
          </a:p>
          <a:p>
            <a:pPr algn="l" fontAlgn="base"/>
            <a:r>
              <a:rPr lang="en-US" b="0" i="0" dirty="0">
                <a:solidFill>
                  <a:srgbClr val="5D4E3C"/>
                </a:solidFill>
                <a:effectLst/>
                <a:latin typeface="bulldog medium" panose="02010600060307020003" pitchFamily="2" charset="0"/>
              </a:rPr>
              <a:t>1.Women who can and want or need to work have the health and wellness to attain and keep employment.</a:t>
            </a:r>
          </a:p>
          <a:p>
            <a:pPr algn="l" fontAlgn="base"/>
            <a:r>
              <a:rPr lang="en-US" b="0" i="0" dirty="0">
                <a:solidFill>
                  <a:srgbClr val="5D4E3C"/>
                </a:solidFill>
                <a:effectLst/>
                <a:latin typeface="bulldog medium" panose="02010600060307020003" pitchFamily="2" charset="0"/>
              </a:rPr>
              <a:t>2.Women and their babies and children have access to healthcare, including mental and reproductive healthcare.</a:t>
            </a:r>
          </a:p>
          <a:p>
            <a:endParaRPr lang="en-US" dirty="0"/>
          </a:p>
          <a:p>
            <a:r>
              <a:rPr lang="en-US" dirty="0"/>
              <a:t>Representation: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D4E3C"/>
                </a:solidFill>
                <a:effectLst/>
                <a:latin typeface="bulldog medium" panose="02010600060307020003" pitchFamily="2" charset="0"/>
              </a:rPr>
              <a:t>The gender of elected and appointed local and statewide leadership reflects that of the population.</a:t>
            </a:r>
          </a:p>
          <a:p>
            <a:endParaRPr lang="en-US" dirty="0"/>
          </a:p>
          <a:p>
            <a:r>
              <a:rPr lang="en-US" dirty="0"/>
              <a:t>Childcare and Workplace Policies:</a:t>
            </a:r>
          </a:p>
          <a:p>
            <a:pPr algn="l" fontAlgn="base"/>
            <a:r>
              <a:rPr lang="en-US" b="0" i="0" dirty="0">
                <a:solidFill>
                  <a:srgbClr val="5D4E3C"/>
                </a:solidFill>
                <a:effectLst/>
                <a:latin typeface="bulldog medium" panose="02010600060307020003" pitchFamily="2" charset="0"/>
              </a:rPr>
              <a:t>1. Families have access to affordable and high-quality childcare. </a:t>
            </a:r>
          </a:p>
          <a:p>
            <a:pPr algn="l" fontAlgn="base"/>
            <a:r>
              <a:rPr lang="en-US" b="0" i="0" dirty="0">
                <a:solidFill>
                  <a:srgbClr val="5D4E3C"/>
                </a:solidFill>
                <a:effectLst/>
                <a:latin typeface="bulldog medium" panose="02010600060307020003" pitchFamily="2" charset="0"/>
              </a:rPr>
              <a:t>2. Workplace policies offer flexible and realistic strategies for women, including moms, to work.</a:t>
            </a:r>
          </a:p>
          <a:p>
            <a:endParaRPr lang="en-US" dirty="0"/>
          </a:p>
          <a:p>
            <a:r>
              <a:rPr lang="en-US" dirty="0"/>
              <a:t>Income and Asset Development:</a:t>
            </a:r>
          </a:p>
          <a:p>
            <a:pPr algn="l" fontAlgn="base"/>
            <a:r>
              <a:rPr lang="en-US" b="0" i="0" dirty="0">
                <a:solidFill>
                  <a:srgbClr val="5D4E3C"/>
                </a:solidFill>
                <a:effectLst/>
                <a:latin typeface="bulldog medium" panose="02010600060307020003" pitchFamily="2" charset="0"/>
              </a:rPr>
              <a:t>1. Women earn self-sufficient wages. </a:t>
            </a:r>
          </a:p>
          <a:p>
            <a:pPr algn="l" fontAlgn="base"/>
            <a:r>
              <a:rPr lang="en-US" b="0" i="0" dirty="0">
                <a:solidFill>
                  <a:srgbClr val="5D4E3C"/>
                </a:solidFill>
                <a:effectLst/>
                <a:latin typeface="bulldog medium" panose="02010600060307020003" pitchFamily="2" charset="0"/>
              </a:rPr>
              <a:t>2. Women build assets over the course of their lifetime to ensure economic security in retirement. </a:t>
            </a:r>
          </a:p>
          <a:p>
            <a:endParaRPr lang="en-US" dirty="0"/>
          </a:p>
        </p:txBody>
      </p:sp>
      <p:sp>
        <p:nvSpPr>
          <p:cNvPr id="4" name="Slide Number Placeholder 3">
            <a:extLst>
              <a:ext uri="{FF2B5EF4-FFF2-40B4-BE49-F238E27FC236}">
                <a16:creationId xmlns:a16="http://schemas.microsoft.com/office/drawing/2014/main" id="{9527F81F-BE21-A877-1629-105A301DAA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746DE6-3336-457D-A091-FA20AC1C53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5252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While it can be tricky to fully understand, if you can pay attention to individual budget items and offer support for those, they are like mini bills within a budget. For example the Child Development Center funding and the Wyoming Tomorrow’s Scholar in the Wyoming Community College budget ($20M) to fully fund the bill. </a:t>
            </a:r>
          </a:p>
          <a:p>
            <a:endParaRPr lang="en-US" dirty="0"/>
          </a:p>
          <a:p>
            <a:r>
              <a:rPr lang="en-US" dirty="0"/>
              <a:t>Highlight a few of the bills we’re watching and then use the link on our site to head over to wyoleg.gov</a:t>
            </a:r>
          </a:p>
        </p:txBody>
      </p:sp>
      <p:sp>
        <p:nvSpPr>
          <p:cNvPr id="4" name="Slide Number Placeholder 3"/>
          <p:cNvSpPr>
            <a:spLocks noGrp="1"/>
          </p:cNvSpPr>
          <p:nvPr>
            <p:ph type="sldNum" sz="quarter" idx="5"/>
          </p:nvPr>
        </p:nvSpPr>
        <p:spPr/>
        <p:txBody>
          <a:bodyPr/>
          <a:lstStyle/>
          <a:p>
            <a:fld id="{D40C6A29-4676-420C-BBE3-ACC2B80F64D4}" type="slidenum">
              <a:rPr lang="en-US" smtClean="0"/>
              <a:t>6</a:t>
            </a:fld>
            <a:endParaRPr lang="en-US" dirty="0"/>
          </a:p>
        </p:txBody>
      </p:sp>
    </p:spTree>
    <p:extLst>
      <p:ext uri="{BB962C8B-B14F-4D97-AF65-F5344CB8AC3E}">
        <p14:creationId xmlns:p14="http://schemas.microsoft.com/office/powerpoint/2010/main" val="3169309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sent in kit and it’s also on our website. This is a roadmap of how a bill becomes a law.</a:t>
            </a:r>
          </a:p>
          <a:p>
            <a:endParaRPr lang="en-US" dirty="0"/>
          </a:p>
          <a:p>
            <a:r>
              <a:rPr lang="en-US" dirty="0"/>
              <a:t>Bills can be drafted in committee or by a legislator or group of legislators. There are 12 parallel committees that are on both the house and senate side. If a committee comes up with ideas/solutions/recommendations, then the Legislative Service Office (LSO) drafts a bill for that committee. Bills can also be drafted by a legislator or group of legislators (often with help of LSO).</a:t>
            </a:r>
          </a:p>
          <a:p>
            <a:endParaRPr lang="en-US" dirty="0"/>
          </a:p>
          <a:p>
            <a:r>
              <a:rPr lang="en-US" dirty="0"/>
              <a:t>After drafted, the bill title is read allowed (introduced) in the chamber of origin by the majority leader in the house of origin. Generally the majority leader will introduce the committee bills first, as a block. Because it is a budget session, the bill or block of bills, must receive 2/3 votes to move forward (21 in </a:t>
            </a:r>
            <a:r>
              <a:rPr lang="en-US"/>
              <a:t>the senate and 41 in the house). </a:t>
            </a:r>
            <a:r>
              <a:rPr lang="en-US" dirty="0"/>
              <a:t>The majority leader will typically then read through all non-committee bills individually.  it then gets referred to one of those 24 parallel standing committees – either on the house or senate side, house if originated in the house, senate if in the senate. </a:t>
            </a:r>
          </a:p>
          <a:p>
            <a:endParaRPr lang="en-US" dirty="0"/>
          </a:p>
          <a:p>
            <a:r>
              <a:rPr lang="en-US" dirty="0"/>
              <a:t>The committee can hear the bill and then pass, do not pass, or return to Committee as a Whole (COW) without recommendation. This is where the debate and discussion happens and where experts, agencies and the public can testify at the capitol or virtually. We encourage testimony!</a:t>
            </a:r>
          </a:p>
          <a:p>
            <a:endParaRPr lang="en-US" dirty="0"/>
          </a:p>
          <a:p>
            <a:r>
              <a:rPr lang="en-US" dirty="0"/>
              <a:t>Awaits General File which means it’s put on a waiting list and the majority floor leader gets to order the bill to be heard and will be heard by the committee as a whole (COW). The majority floor leader holds a lot of power in this position because there are many, many bills, and sometimes not enough time to hear them all. The majority floor leader can choose not to introduce a bill and allow time to run out.</a:t>
            </a:r>
          </a:p>
          <a:p>
            <a:endParaRPr lang="en-US" dirty="0"/>
          </a:p>
          <a:p>
            <a:r>
              <a:rPr lang="en-US" dirty="0"/>
              <a:t>Once the floor leader orders the bill, the full chamber (COW) can discuss the bill for the first time. This is important in terms of getting a sense of how the body is leaning on the bill. You can </a:t>
            </a:r>
            <a:r>
              <a:rPr lang="en-US" dirty="0" err="1"/>
              <a:t>merssage</a:t>
            </a:r>
            <a:r>
              <a:rPr lang="en-US" dirty="0"/>
              <a:t> lawmakers give legislators speaking points at this time – especially if you have research or additional information on the bill that hasn’t been heard.  </a:t>
            </a:r>
          </a:p>
          <a:p>
            <a:endParaRPr lang="en-US" dirty="0"/>
          </a:p>
          <a:p>
            <a:r>
              <a:rPr lang="en-US" dirty="0"/>
              <a:t>Then second and third reading allow the bill to continue to be discussed, amended and voted on before heading to the other chamber. 3</a:t>
            </a:r>
            <a:r>
              <a:rPr lang="en-US" baseline="30000" dirty="0"/>
              <a:t>rd</a:t>
            </a:r>
            <a:r>
              <a:rPr lang="en-US" dirty="0"/>
              <a:t> reading 2/3 must vote yes before it passes to the other </a:t>
            </a:r>
            <a:r>
              <a:rPr lang="en-US" dirty="0" err="1"/>
              <a:t>ch</a:t>
            </a:r>
            <a:endParaRPr lang="en-US" dirty="0"/>
          </a:p>
        </p:txBody>
      </p:sp>
      <p:sp>
        <p:nvSpPr>
          <p:cNvPr id="4" name="Slide Number Placeholder 3"/>
          <p:cNvSpPr>
            <a:spLocks noGrp="1"/>
          </p:cNvSpPr>
          <p:nvPr>
            <p:ph type="sldNum" sz="quarter" idx="5"/>
          </p:nvPr>
        </p:nvSpPr>
        <p:spPr/>
        <p:txBody>
          <a:bodyPr/>
          <a:lstStyle/>
          <a:p>
            <a:fld id="{D40C6A29-4676-420C-BBE3-ACC2B80F64D4}" type="slidenum">
              <a:rPr lang="en-US" smtClean="0"/>
              <a:t>7</a:t>
            </a:fld>
            <a:endParaRPr lang="en-US" dirty="0"/>
          </a:p>
        </p:txBody>
      </p:sp>
    </p:spTree>
    <p:extLst>
      <p:ext uri="{BB962C8B-B14F-4D97-AF65-F5344CB8AC3E}">
        <p14:creationId xmlns:p14="http://schemas.microsoft.com/office/powerpoint/2010/main" val="850168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D4E3B"/>
                </a:solidFill>
                <a:effectLst/>
              </a:rPr>
              <a:t>I think that being civil and fostering civility can go a long way toward managing stress AND being kind is actually good for your heart health. </a:t>
            </a:r>
          </a:p>
          <a:p>
            <a:r>
              <a:rPr lang="en-US" b="0" i="0" dirty="0">
                <a:solidFill>
                  <a:srgbClr val="5D4E3B"/>
                </a:solidFill>
                <a:effectLst/>
              </a:rPr>
              <a:t>Talk to people the way you’d want those closest to you to be talked to. </a:t>
            </a:r>
          </a:p>
          <a:p>
            <a:r>
              <a:rPr lang="en-US" b="0" i="0" dirty="0">
                <a:solidFill>
                  <a:srgbClr val="5D4E3B"/>
                </a:solidFill>
                <a:effectLst/>
              </a:rPr>
              <a:t>Get to know the issues and your legislators</a:t>
            </a:r>
          </a:p>
          <a:p>
            <a:r>
              <a:rPr lang="en-US" b="0" i="0" dirty="0">
                <a:solidFill>
                  <a:srgbClr val="5D4E3B"/>
                </a:solidFill>
                <a:effectLst/>
              </a:rPr>
              <a:t>Practice legislative etiquette</a:t>
            </a:r>
          </a:p>
          <a:p>
            <a:r>
              <a:rPr lang="en-US" b="0" i="0" dirty="0">
                <a:solidFill>
                  <a:srgbClr val="5D4E3B"/>
                </a:solidFill>
                <a:effectLst/>
              </a:rPr>
              <a:t>Identify yourself as a constituent</a:t>
            </a:r>
          </a:p>
          <a:p>
            <a:r>
              <a:rPr lang="en-US" b="0" i="0" dirty="0">
                <a:solidFill>
                  <a:srgbClr val="5D4E3B"/>
                </a:solidFill>
                <a:effectLst/>
              </a:rPr>
              <a:t>Keep it short, relevant and personal</a:t>
            </a:r>
          </a:p>
          <a:p>
            <a:r>
              <a:rPr lang="en-US" b="0" i="0" dirty="0">
                <a:solidFill>
                  <a:srgbClr val="5D4E3B"/>
                </a:solidFill>
                <a:effectLst/>
              </a:rPr>
              <a:t>Offer appreciation</a:t>
            </a:r>
          </a:p>
          <a:p>
            <a:r>
              <a:rPr lang="en-US" b="0" i="0" dirty="0">
                <a:solidFill>
                  <a:srgbClr val="5D4E3B"/>
                </a:solidFill>
                <a:effectLst/>
              </a:rPr>
              <a:t>Be courteous and respectful</a:t>
            </a:r>
          </a:p>
        </p:txBody>
      </p:sp>
      <p:sp>
        <p:nvSpPr>
          <p:cNvPr id="4" name="Slide Number Placeholder 3"/>
          <p:cNvSpPr>
            <a:spLocks noGrp="1"/>
          </p:cNvSpPr>
          <p:nvPr>
            <p:ph type="sldNum" sz="quarter" idx="5"/>
          </p:nvPr>
        </p:nvSpPr>
        <p:spPr/>
        <p:txBody>
          <a:bodyPr/>
          <a:lstStyle/>
          <a:p>
            <a:fld id="{D40C6A29-4676-420C-BBE3-ACC2B80F64D4}" type="slidenum">
              <a:rPr lang="en-US" smtClean="0"/>
              <a:t>10</a:t>
            </a:fld>
            <a:endParaRPr lang="en-US" dirty="0"/>
          </a:p>
        </p:txBody>
      </p:sp>
    </p:spTree>
    <p:extLst>
      <p:ext uri="{BB962C8B-B14F-4D97-AF65-F5344CB8AC3E}">
        <p14:creationId xmlns:p14="http://schemas.microsoft.com/office/powerpoint/2010/main" val="1500400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11</a:t>
            </a:fld>
            <a:endParaRPr lang="en-US"/>
          </a:p>
        </p:txBody>
      </p:sp>
    </p:spTree>
    <p:extLst>
      <p:ext uri="{BB962C8B-B14F-4D97-AF65-F5344CB8AC3E}">
        <p14:creationId xmlns:p14="http://schemas.microsoft.com/office/powerpoint/2010/main" val="1717891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a:lstStyle>
            <a:lvl1pPr>
              <a:defRPr>
                <a:solidFill>
                  <a:schemeClr val="bg1"/>
                </a:solidFill>
                <a:latin typeface="+mn-lt"/>
              </a:defRPr>
            </a:lvl1pPr>
          </a:lstStyle>
          <a:p>
            <a:pPr>
              <a:defRPr/>
            </a:pPr>
            <a:r>
              <a:rPr lang="en-US"/>
              <a:t>01/09/2023</a:t>
            </a:r>
            <a:endParaRPr lang="en-US" dirty="0"/>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WYWF Advocacy Series: Legislative Session Survival!</a:t>
            </a:r>
            <a:endParaRPr lang="en-US" dirty="0"/>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01/09/2023</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01/09/2023</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ywf.org/key-issues-bills-new-pa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ackson Town Council, 1921. Left to right, Mae Deloney, Rose Crabtree, Mayor Grace Miller, Faustina Haight, Genevieve Van Vleck. Wyoming Tales and Trails.">
            <a:extLst>
              <a:ext uri="{FF2B5EF4-FFF2-40B4-BE49-F238E27FC236}">
                <a16:creationId xmlns:a16="http://schemas.microsoft.com/office/drawing/2014/main" id="{53D8334D-A18B-20C9-8A23-E91A4746DCC4}"/>
              </a:ext>
            </a:extLst>
          </p:cNvPr>
          <p:cNvPicPr>
            <a:picLocks noChangeAspect="1"/>
          </p:cNvPicPr>
          <p:nvPr/>
        </p:nvPicPr>
        <p:blipFill>
          <a:blip r:embed="rId3"/>
          <a:srcRect l="4346" t="-37" r="12676" b="230"/>
          <a:stretch>
            <a:fillRect/>
          </a:stretch>
        </p:blipFill>
        <p:spPr>
          <a:xfrm>
            <a:off x="30" y="-9019"/>
            <a:ext cx="8496613" cy="6867938"/>
          </a:xfrm>
          <a:prstGeom prst="rect">
            <a:avLst/>
          </a:prstGeom>
        </p:spPr>
      </p:pic>
      <p:sp>
        <p:nvSpPr>
          <p:cNvPr id="9" name="TextBox 8">
            <a:extLst>
              <a:ext uri="{FF2B5EF4-FFF2-40B4-BE49-F238E27FC236}">
                <a16:creationId xmlns:a16="http://schemas.microsoft.com/office/drawing/2014/main" id="{3BF97C59-C3F0-C796-E1C1-D7BA4FEAB818}"/>
              </a:ext>
            </a:extLst>
          </p:cNvPr>
          <p:cNvSpPr txBox="1"/>
          <p:nvPr/>
        </p:nvSpPr>
        <p:spPr>
          <a:xfrm>
            <a:off x="8653803" y="4481832"/>
            <a:ext cx="3091993" cy="707886"/>
          </a:xfrm>
          <a:prstGeom prst="rect">
            <a:avLst/>
          </a:prstGeom>
          <a:solidFill>
            <a:schemeClr val="bg1"/>
          </a:solidFill>
        </p:spPr>
        <p:txBody>
          <a:bodyPr wrap="square" lIns="91440" tIns="45720" rIns="91440" bIns="45720" rtlCol="0" anchor="t">
            <a:spAutoFit/>
          </a:bodyPr>
          <a:lstStyle/>
          <a:p>
            <a:r>
              <a:rPr lang="en-US" sz="2000" dirty="0">
                <a:solidFill>
                  <a:srgbClr val="5D4E3B"/>
                </a:solidFill>
                <a:latin typeface="Calibri"/>
                <a:ea typeface="Calibri"/>
                <a:cs typeface="Calibri"/>
              </a:rPr>
              <a:t>Micah Richardson</a:t>
            </a:r>
          </a:p>
          <a:p>
            <a:r>
              <a:rPr lang="en-US" sz="2000" dirty="0">
                <a:solidFill>
                  <a:srgbClr val="5D4E3B"/>
                </a:solidFill>
                <a:latin typeface="Calibri"/>
                <a:ea typeface="Calibri"/>
                <a:cs typeface="Calibri"/>
              </a:rPr>
              <a:t>Associate Director of Policy</a:t>
            </a:r>
            <a:endParaRPr lang="en-US" sz="2000">
              <a:solidFill>
                <a:srgbClr val="5D4E3B"/>
              </a:solidFill>
              <a:latin typeface="Calibri"/>
              <a:ea typeface="Calibri"/>
              <a:cs typeface="Calibri"/>
            </a:endParaRPr>
          </a:p>
        </p:txBody>
      </p:sp>
      <p:sp>
        <p:nvSpPr>
          <p:cNvPr id="10" name="TextBox 9">
            <a:extLst>
              <a:ext uri="{FF2B5EF4-FFF2-40B4-BE49-F238E27FC236}">
                <a16:creationId xmlns:a16="http://schemas.microsoft.com/office/drawing/2014/main" id="{89FBBE59-DBCB-52B6-590B-BF0DE65A2755}"/>
              </a:ext>
            </a:extLst>
          </p:cNvPr>
          <p:cNvSpPr txBox="1"/>
          <p:nvPr/>
        </p:nvSpPr>
        <p:spPr>
          <a:xfrm>
            <a:off x="8652743" y="834825"/>
            <a:ext cx="3310997" cy="2862322"/>
          </a:xfrm>
          <a:prstGeom prst="rect">
            <a:avLst/>
          </a:prstGeom>
          <a:noFill/>
        </p:spPr>
        <p:txBody>
          <a:bodyPr wrap="square" lIns="91440" tIns="45720" rIns="91440" bIns="45720" rtlCol="0" anchor="t">
            <a:spAutoFit/>
          </a:bodyPr>
          <a:lstStyle/>
          <a:p>
            <a:r>
              <a:rPr lang="en-US" sz="3600" b="1" dirty="0">
                <a:solidFill>
                  <a:schemeClr val="accent2">
                    <a:lumMod val="76000"/>
                  </a:schemeClr>
                </a:solidFill>
                <a:latin typeface="Calibri"/>
                <a:ea typeface="Calibri"/>
                <a:cs typeface="Calibri"/>
              </a:rPr>
              <a:t>From Bills to </a:t>
            </a:r>
            <a:r>
              <a:rPr lang="en-US" sz="3600" b="1">
                <a:solidFill>
                  <a:schemeClr val="accent2">
                    <a:lumMod val="76000"/>
                  </a:schemeClr>
                </a:solidFill>
                <a:latin typeface="Calibri"/>
                <a:ea typeface="Calibri"/>
                <a:cs typeface="Calibri"/>
              </a:rPr>
              <a:t>Budgets:</a:t>
            </a:r>
            <a:endParaRPr lang="en-US" sz="3600" b="1" dirty="0">
              <a:solidFill>
                <a:schemeClr val="accent2">
                  <a:lumMod val="76000"/>
                </a:schemeClr>
              </a:solidFill>
              <a:latin typeface="Calibri"/>
              <a:ea typeface="Calibri"/>
              <a:cs typeface="Calibri"/>
            </a:endParaRPr>
          </a:p>
          <a:p>
            <a:r>
              <a:rPr lang="en-US" sz="3600" b="1">
                <a:solidFill>
                  <a:schemeClr val="accent2">
                    <a:lumMod val="76000"/>
                  </a:schemeClr>
                </a:solidFill>
                <a:latin typeface="Calibri"/>
                <a:ea typeface="Calibri"/>
                <a:cs typeface="Calibri"/>
              </a:rPr>
              <a:t>Advocating for Wyoming Women &amp; Girls</a:t>
            </a:r>
            <a:r>
              <a:rPr lang="en-US" sz="3200" b="1" dirty="0">
                <a:solidFill>
                  <a:schemeClr val="accent2">
                    <a:lumMod val="76000"/>
                  </a:schemeClr>
                </a:solidFill>
                <a:latin typeface="Calibri"/>
                <a:ea typeface="Calibri"/>
                <a:cs typeface="Calibri"/>
              </a:rPr>
              <a:t> </a:t>
            </a:r>
            <a:endParaRPr lang="en-US" sz="3200" b="1">
              <a:solidFill>
                <a:schemeClr val="accent2">
                  <a:lumMod val="76000"/>
                </a:schemeClr>
              </a:solidFill>
              <a:latin typeface="Calibri"/>
              <a:ea typeface="Calibri"/>
              <a:cs typeface="Calibri"/>
            </a:endParaRPr>
          </a:p>
        </p:txBody>
      </p:sp>
      <p:sp>
        <p:nvSpPr>
          <p:cNvPr id="13" name="TextBox 12">
            <a:extLst>
              <a:ext uri="{FF2B5EF4-FFF2-40B4-BE49-F238E27FC236}">
                <a16:creationId xmlns:a16="http://schemas.microsoft.com/office/drawing/2014/main" id="{07B714C0-F474-FA7C-7E65-01ECBD6D625A}"/>
              </a:ext>
            </a:extLst>
          </p:cNvPr>
          <p:cNvSpPr txBox="1"/>
          <p:nvPr/>
        </p:nvSpPr>
        <p:spPr>
          <a:xfrm>
            <a:off x="8643506" y="6421693"/>
            <a:ext cx="3308235" cy="323165"/>
          </a:xfrm>
          <a:prstGeom prst="rect">
            <a:avLst/>
          </a:prstGeom>
          <a:noFill/>
        </p:spPr>
        <p:txBody>
          <a:bodyPr wrap="square" lIns="91440" tIns="45720" rIns="91440" bIns="45720" rtlCol="0" anchor="t">
            <a:spAutoFit/>
          </a:bodyPr>
          <a:lstStyle/>
          <a:p>
            <a:r>
              <a:rPr lang="en-US" sz="1500" dirty="0">
                <a:solidFill>
                  <a:srgbClr val="5D4E3B"/>
                </a:solidFill>
                <a:latin typeface="Calibri"/>
                <a:ea typeface="Calibri"/>
                <a:cs typeface="Calibri"/>
              </a:rPr>
              <a:t>At the Wyoming Community Foundation</a:t>
            </a:r>
          </a:p>
        </p:txBody>
      </p:sp>
      <p:pic>
        <p:nvPicPr>
          <p:cNvPr id="2" name="Picture 1" descr="A picture containing diagram&#10;&#10;Description automatically generated">
            <a:extLst>
              <a:ext uri="{FF2B5EF4-FFF2-40B4-BE49-F238E27FC236}">
                <a16:creationId xmlns:a16="http://schemas.microsoft.com/office/drawing/2014/main" id="{B776D318-EEAC-BBD8-0F81-96EB1792716F}"/>
              </a:ext>
            </a:extLst>
          </p:cNvPr>
          <p:cNvPicPr>
            <a:picLocks noChangeAspect="1"/>
          </p:cNvPicPr>
          <p:nvPr/>
        </p:nvPicPr>
        <p:blipFill>
          <a:blip r:embed="rId4"/>
          <a:stretch>
            <a:fillRect/>
          </a:stretch>
        </p:blipFill>
        <p:spPr>
          <a:xfrm>
            <a:off x="8631194" y="5184740"/>
            <a:ext cx="2798405" cy="1221338"/>
          </a:xfrm>
          <a:prstGeom prst="rect">
            <a:avLst/>
          </a:prstGeom>
        </p:spPr>
      </p:pic>
      <p:sp>
        <p:nvSpPr>
          <p:cNvPr id="3" name="Title 1">
            <a:extLst>
              <a:ext uri="{FF2B5EF4-FFF2-40B4-BE49-F238E27FC236}">
                <a16:creationId xmlns:a16="http://schemas.microsoft.com/office/drawing/2014/main" id="{A744FED4-B41B-B2C7-67B9-A06BEC0EAF30}"/>
              </a:ext>
            </a:extLst>
          </p:cNvPr>
          <p:cNvSpPr>
            <a:spLocks noGrp="1"/>
          </p:cNvSpPr>
          <p:nvPr>
            <p:ph type="title"/>
          </p:nvPr>
        </p:nvSpPr>
        <p:spPr>
          <a:xfrm>
            <a:off x="3154478" y="4330181"/>
            <a:ext cx="6426843" cy="2539158"/>
          </a:xfrm>
        </p:spPr>
        <p:txBody>
          <a:bodyPr>
            <a:normAutofit/>
          </a:bodyPr>
          <a:lstStyle/>
          <a:p>
            <a:r>
              <a:rPr lang="en-US" sz="2400" i="1" dirty="0">
                <a:solidFill>
                  <a:schemeClr val="accent4">
                    <a:lumMod val="50000"/>
                  </a:schemeClr>
                </a:solidFill>
              </a:rPr>
              <a:t>Wyoming Women’s Foundation Mission: </a:t>
            </a:r>
            <a:br>
              <a:rPr lang="en-US" sz="2400" i="1" dirty="0">
                <a:solidFill>
                  <a:schemeClr val="accent4">
                    <a:lumMod val="50000"/>
                  </a:schemeClr>
                </a:solidFill>
              </a:rPr>
            </a:br>
            <a:r>
              <a:rPr lang="en-US" sz="2400" i="1" dirty="0">
                <a:solidFill>
                  <a:schemeClr val="accent4">
                    <a:lumMod val="50000"/>
                  </a:schemeClr>
                </a:solidFill>
              </a:rPr>
              <a:t>Economic Self-Sufficiency for Women &amp; Opportunities for Girls</a:t>
            </a:r>
          </a:p>
        </p:txBody>
      </p:sp>
    </p:spTree>
    <p:extLst>
      <p:ext uri="{BB962C8B-B14F-4D97-AF65-F5344CB8AC3E}">
        <p14:creationId xmlns:p14="http://schemas.microsoft.com/office/powerpoint/2010/main" val="128275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her hand on her face&#10;&#10;AI-generated content may be incorrect.">
            <a:extLst>
              <a:ext uri="{FF2B5EF4-FFF2-40B4-BE49-F238E27FC236}">
                <a16:creationId xmlns:a16="http://schemas.microsoft.com/office/drawing/2014/main" id="{00B5388D-082B-E813-9487-AAEE8A548424}"/>
              </a:ext>
            </a:extLst>
          </p:cNvPr>
          <p:cNvPicPr>
            <a:picLocks noChangeAspect="1"/>
          </p:cNvPicPr>
          <p:nvPr/>
        </p:nvPicPr>
        <p:blipFill>
          <a:blip r:embed="rId2"/>
          <a:stretch>
            <a:fillRect/>
          </a:stretch>
        </p:blipFill>
        <p:spPr>
          <a:xfrm>
            <a:off x="8191545" y="2373560"/>
            <a:ext cx="3999944" cy="4473708"/>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a:noFill/>
        </p:spPr>
      </p:pic>
      <p:pic>
        <p:nvPicPr>
          <p:cNvPr id="2" name="Graphic 1" descr="Badge Question Mark with solid fill">
            <a:extLst>
              <a:ext uri="{FF2B5EF4-FFF2-40B4-BE49-F238E27FC236}">
                <a16:creationId xmlns:a16="http://schemas.microsoft.com/office/drawing/2014/main" id="{0CB4F610-D061-1CF3-6E2E-C649570743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47479" y="869324"/>
            <a:ext cx="3007909"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pic>
      <p:sp>
        <p:nvSpPr>
          <p:cNvPr id="15" name="Footer Placeholder 4">
            <a:extLst>
              <a:ext uri="{FF2B5EF4-FFF2-40B4-BE49-F238E27FC236}">
                <a16:creationId xmlns:a16="http://schemas.microsoft.com/office/drawing/2014/main" id="{6C4DD6C7-37C4-83AF-BB95-2A13DD9CB62B}"/>
              </a:ext>
            </a:extLst>
          </p:cNvPr>
          <p:cNvSpPr>
            <a:spLocks noGrp="1"/>
          </p:cNvSpPr>
          <p:nvPr>
            <p:ph type="ftr" sz="quarter" idx="11"/>
          </p:nvPr>
        </p:nvSpPr>
        <p:spPr>
          <a:xfrm>
            <a:off x="2278488" y="6184632"/>
            <a:ext cx="5896376" cy="536843"/>
          </a:xfrm>
        </p:spPr>
        <p:txBody>
          <a:bodyPr/>
          <a:lstStyle/>
          <a:p>
            <a:pPr>
              <a:spcAft>
                <a:spcPts val="600"/>
              </a:spcAft>
              <a:defRPr/>
            </a:pPr>
            <a:r>
              <a:rPr lang="en-US" sz="1800">
                <a:solidFill>
                  <a:srgbClr val="5D4E3B"/>
                </a:solidFill>
              </a:rPr>
              <a:t>Esther Hobart Morris – suffragist &amp; first Justice of the Peace</a:t>
            </a:r>
          </a:p>
        </p:txBody>
      </p:sp>
      <p:sp>
        <p:nvSpPr>
          <p:cNvPr id="6" name="Slide Number Placeholder 5">
            <a:extLst>
              <a:ext uri="{FF2B5EF4-FFF2-40B4-BE49-F238E27FC236}">
                <a16:creationId xmlns:a16="http://schemas.microsoft.com/office/drawing/2014/main" id="{4F89D210-B735-14A5-A36B-993EF5E4239A}"/>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2</a:t>
            </a:fld>
            <a:endParaRPr lang="en-US">
              <a:solidFill>
                <a:prstClr val="black">
                  <a:tint val="75000"/>
                </a:prstClr>
              </a:solidFill>
            </a:endParaRPr>
          </a:p>
        </p:txBody>
      </p:sp>
      <p:sp>
        <p:nvSpPr>
          <p:cNvPr id="8" name="Text Placeholder 7">
            <a:extLst>
              <a:ext uri="{FF2B5EF4-FFF2-40B4-BE49-F238E27FC236}">
                <a16:creationId xmlns:a16="http://schemas.microsoft.com/office/drawing/2014/main" id="{ABEF3DCE-B4C6-F96C-7324-D6894910C228}"/>
              </a:ext>
            </a:extLst>
          </p:cNvPr>
          <p:cNvSpPr>
            <a:spLocks noGrp="1"/>
          </p:cNvSpPr>
          <p:nvPr>
            <p:ph idx="1"/>
          </p:nvPr>
        </p:nvSpPr>
        <p:spPr>
          <a:xfrm>
            <a:off x="800059" y="1252151"/>
            <a:ext cx="6977613" cy="4352544"/>
          </a:xfrm>
        </p:spPr>
        <p:txBody>
          <a:bodyPr vert="horz" lIns="91440" tIns="45720" rIns="91440" bIns="45720" rtlCol="0" anchor="t">
            <a:normAutofit/>
          </a:bodyPr>
          <a:lstStyle/>
          <a:p>
            <a:r>
              <a:rPr lang="en-US" sz="4000" i="1">
                <a:latin typeface="Calibri"/>
                <a:ea typeface="Calibri"/>
                <a:cs typeface="Calibri"/>
              </a:rPr>
              <a:t>Why are you here today? </a:t>
            </a:r>
            <a:endParaRPr lang="en-US" sz="4000">
              <a:latin typeface="Calibri"/>
              <a:ea typeface="Calibri"/>
              <a:cs typeface="Calibri"/>
            </a:endParaRPr>
          </a:p>
          <a:p>
            <a:endParaRPr lang="en-US" sz="4000" i="1" dirty="0">
              <a:latin typeface="Calibri"/>
              <a:ea typeface="Calibri"/>
              <a:cs typeface="Calibri"/>
            </a:endParaRPr>
          </a:p>
          <a:p>
            <a:r>
              <a:rPr lang="en-US" sz="4000" i="1" dirty="0">
                <a:latin typeface="Calibri"/>
                <a:ea typeface="Calibri"/>
                <a:cs typeface="Calibri"/>
              </a:rPr>
              <a:t>What is one word you'd use to describe what's happening with our legislature/state government? </a:t>
            </a:r>
            <a:endParaRPr lang="en-US" sz="4000" dirty="0">
              <a:latin typeface="Calibri"/>
              <a:ea typeface="Calibri"/>
              <a:cs typeface="Calibri"/>
            </a:endParaRPr>
          </a:p>
        </p:txBody>
      </p:sp>
    </p:spTree>
    <p:extLst>
      <p:ext uri="{BB962C8B-B14F-4D97-AF65-F5344CB8AC3E}">
        <p14:creationId xmlns:p14="http://schemas.microsoft.com/office/powerpoint/2010/main" val="4105496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430A1-8CF0-67B9-F8E2-1F69DBB2908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DC4DDA-28AF-F9EA-F443-DF8A79F8C433}"/>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3</a:t>
            </a:fld>
            <a:endParaRPr lang="en-US" dirty="0">
              <a:solidFill>
                <a:prstClr val="black">
                  <a:tint val="75000"/>
                </a:prstClr>
              </a:solidFill>
            </a:endParaRPr>
          </a:p>
        </p:txBody>
      </p:sp>
      <p:sp>
        <p:nvSpPr>
          <p:cNvPr id="7" name="TextBox 6">
            <a:extLst>
              <a:ext uri="{FF2B5EF4-FFF2-40B4-BE49-F238E27FC236}">
                <a16:creationId xmlns:a16="http://schemas.microsoft.com/office/drawing/2014/main" id="{49CCE057-D1D0-C822-86FC-492945DF0A15}"/>
              </a:ext>
            </a:extLst>
          </p:cNvPr>
          <p:cNvSpPr txBox="1"/>
          <p:nvPr/>
        </p:nvSpPr>
        <p:spPr>
          <a:xfrm>
            <a:off x="701702" y="785392"/>
            <a:ext cx="9762214" cy="830997"/>
          </a:xfrm>
          <a:prstGeom prst="rect">
            <a:avLst/>
          </a:prstGeom>
          <a:noFill/>
        </p:spPr>
        <p:txBody>
          <a:bodyPr wrap="square" lIns="91440" tIns="45720" rIns="91440" bIns="45720" anchor="t">
            <a:spAutoFit/>
          </a:bodyPr>
          <a:lstStyle/>
          <a:p>
            <a:r>
              <a:rPr lang="en-US" sz="4800" b="1">
                <a:solidFill>
                  <a:srgbClr val="B63425"/>
                </a:solidFill>
                <a:latin typeface="Calibri"/>
                <a:ea typeface="Calibri"/>
                <a:cs typeface="Calibri"/>
              </a:rPr>
              <a:t>Why Is Advocacy Important? </a:t>
            </a:r>
          </a:p>
        </p:txBody>
      </p:sp>
      <p:sp>
        <p:nvSpPr>
          <p:cNvPr id="8" name="Title 1">
            <a:extLst>
              <a:ext uri="{FF2B5EF4-FFF2-40B4-BE49-F238E27FC236}">
                <a16:creationId xmlns:a16="http://schemas.microsoft.com/office/drawing/2014/main" id="{52E760CA-47C2-5D09-1F2A-F4B5BB8A896F}"/>
              </a:ext>
            </a:extLst>
          </p:cNvPr>
          <p:cNvSpPr txBox="1">
            <a:spLocks/>
          </p:cNvSpPr>
          <p:nvPr/>
        </p:nvSpPr>
        <p:spPr>
          <a:xfrm>
            <a:off x="705754" y="2331708"/>
            <a:ext cx="10327969" cy="3773176"/>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buFont typeface="Courier New"/>
              <a:buChar char="o"/>
            </a:pPr>
            <a:r>
              <a:rPr lang="en-US" sz="3200" dirty="0">
                <a:solidFill>
                  <a:schemeClr val="accent4">
                    <a:lumMod val="50000"/>
                  </a:schemeClr>
                </a:solidFill>
                <a:latin typeface="Calibri"/>
                <a:ea typeface="Calibri"/>
                <a:cs typeface="Calibri"/>
              </a:rPr>
              <a:t>Women weren't able to get a bank account or have a credit card of their own until 1974.</a:t>
            </a:r>
            <a:endParaRPr lang="en-US" dirty="0">
              <a:solidFill>
                <a:schemeClr val="accent4">
                  <a:lumMod val="50000"/>
                </a:schemeClr>
              </a:solidFill>
            </a:endParaRPr>
          </a:p>
          <a:p>
            <a:endParaRPr lang="en-US" sz="3200" dirty="0">
              <a:solidFill>
                <a:schemeClr val="accent4">
                  <a:lumMod val="50000"/>
                </a:schemeClr>
              </a:solidFill>
              <a:latin typeface="Calibri"/>
              <a:ea typeface="Calibri"/>
              <a:cs typeface="Calibri"/>
            </a:endParaRPr>
          </a:p>
          <a:p>
            <a:pPr marL="685800" indent="-685800">
              <a:buFont typeface="Courier New"/>
              <a:buChar char="o"/>
            </a:pPr>
            <a:r>
              <a:rPr lang="en-US" sz="3200">
                <a:solidFill>
                  <a:schemeClr val="accent4">
                    <a:lumMod val="50000"/>
                  </a:schemeClr>
                </a:solidFill>
                <a:latin typeface="Calibri"/>
                <a:ea typeface="Calibri"/>
                <a:cs typeface="Calibri"/>
              </a:rPr>
              <a:t>A bill was filed this year that would no longer allow people to use their Medicaid and Medicare card as and ID to </a:t>
            </a:r>
            <a:r>
              <a:rPr lang="en-US" sz="3200" dirty="0">
                <a:solidFill>
                  <a:schemeClr val="accent4">
                    <a:lumMod val="50000"/>
                  </a:schemeClr>
                </a:solidFill>
                <a:latin typeface="Calibri"/>
                <a:ea typeface="Calibri"/>
                <a:cs typeface="Calibri"/>
              </a:rPr>
              <a:t>vote.</a:t>
            </a:r>
            <a:endParaRPr lang="en-US" sz="4000" dirty="0">
              <a:solidFill>
                <a:schemeClr val="accent4">
                  <a:lumMod val="50000"/>
                </a:schemeClr>
              </a:solidFill>
              <a:latin typeface="Calibri"/>
              <a:ea typeface="Calibri"/>
              <a:cs typeface="Calibri"/>
            </a:endParaRPr>
          </a:p>
          <a:p>
            <a:pPr marL="685800" indent="-685800">
              <a:buFont typeface="Courier New"/>
              <a:buChar char="o"/>
            </a:pPr>
            <a:endParaRPr lang="en-US" sz="3200" dirty="0">
              <a:solidFill>
                <a:schemeClr val="accent4">
                  <a:lumMod val="50000"/>
                </a:schemeClr>
              </a:solidFill>
              <a:latin typeface="Calibri"/>
              <a:ea typeface="Calibri"/>
              <a:cs typeface="Calibri"/>
            </a:endParaRPr>
          </a:p>
          <a:p>
            <a:pPr marL="685800" indent="-685800">
              <a:buFont typeface="Courier New"/>
              <a:buChar char="o"/>
            </a:pPr>
            <a:r>
              <a:rPr lang="en-US" sz="3200" dirty="0">
                <a:solidFill>
                  <a:schemeClr val="accent4">
                    <a:lumMod val="50000"/>
                  </a:schemeClr>
                </a:solidFill>
                <a:latin typeface="Calibri"/>
                <a:ea typeface="Calibri"/>
                <a:cs typeface="Calibri"/>
              </a:rPr>
              <a:t>Funding to support maternal health will be impacted during this </a:t>
            </a:r>
            <a:r>
              <a:rPr lang="en-US" sz="3200" dirty="0" err="1">
                <a:solidFill>
                  <a:schemeClr val="accent4">
                    <a:lumMod val="50000"/>
                  </a:schemeClr>
                </a:solidFill>
                <a:latin typeface="Calibri"/>
                <a:ea typeface="Calibri"/>
                <a:cs typeface="Calibri"/>
              </a:rPr>
              <a:t>legi</a:t>
            </a:r>
            <a:r>
              <a:rPr lang="en-US" sz="3200" dirty="0">
                <a:solidFill>
                  <a:schemeClr val="accent4">
                    <a:lumMod val="50000"/>
                  </a:schemeClr>
                </a:solidFill>
                <a:latin typeface="Calibri"/>
                <a:ea typeface="Calibri"/>
                <a:cs typeface="Calibri"/>
              </a:rPr>
              <a:t>slative session. </a:t>
            </a:r>
          </a:p>
          <a:p>
            <a:pPr marL="685800" indent="-685800">
              <a:buFont typeface="Courier New"/>
              <a:buChar char="o"/>
            </a:pPr>
            <a:endParaRPr lang="en-US" sz="4000" dirty="0">
              <a:solidFill>
                <a:schemeClr val="accent4">
                  <a:lumMod val="50000"/>
                </a:schemeClr>
              </a:solidFill>
              <a:latin typeface="Calibri"/>
              <a:ea typeface="Calibri"/>
              <a:cs typeface="Calibri"/>
            </a:endParaRPr>
          </a:p>
          <a:p>
            <a:pPr marL="685800" indent="-685800">
              <a:buFont typeface="Courier New"/>
              <a:buChar char="o"/>
            </a:pPr>
            <a:endParaRPr lang="en-US" sz="4000" dirty="0">
              <a:solidFill>
                <a:schemeClr val="accent4">
                  <a:lumMod val="50000"/>
                </a:schemeClr>
              </a:solidFill>
              <a:latin typeface="Bulldog Medium"/>
              <a:ea typeface="Calibri"/>
              <a:cs typeface="Calibri"/>
            </a:endParaRPr>
          </a:p>
        </p:txBody>
      </p:sp>
    </p:spTree>
    <p:extLst>
      <p:ext uri="{BB962C8B-B14F-4D97-AF65-F5344CB8AC3E}">
        <p14:creationId xmlns:p14="http://schemas.microsoft.com/office/powerpoint/2010/main" val="757584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2903" y="3798792"/>
            <a:ext cx="11492281" cy="433249"/>
          </a:xfrm>
        </p:spPr>
        <p:txBody>
          <a:bodyPr>
            <a:normAutofit fontScale="90000"/>
          </a:bodyPr>
          <a:lstStyle/>
          <a:p>
            <a:pPr marL="685800" indent="-685800">
              <a:buFont typeface="Courier New"/>
              <a:buChar char="o"/>
            </a:pPr>
            <a:r>
              <a:rPr lang="en-US" dirty="0">
                <a:solidFill>
                  <a:schemeClr val="accent4">
                    <a:lumMod val="50000"/>
                  </a:schemeClr>
                </a:solidFill>
                <a:latin typeface="Calibri"/>
                <a:ea typeface="Calibri"/>
                <a:cs typeface="Calibri"/>
              </a:rPr>
              <a:t>Reach out to your </a:t>
            </a:r>
            <a:r>
              <a:rPr lang="en-US" dirty="0" err="1">
                <a:solidFill>
                  <a:schemeClr val="accent4">
                    <a:lumMod val="50000"/>
                  </a:schemeClr>
                </a:solidFill>
                <a:latin typeface="Calibri"/>
                <a:ea typeface="Calibri"/>
                <a:cs typeface="Calibri"/>
              </a:rPr>
              <a:t>electeds</a:t>
            </a:r>
            <a:br>
              <a:rPr lang="en-US" sz="4800" dirty="0">
                <a:solidFill>
                  <a:schemeClr val="accent4">
                    <a:lumMod val="50000"/>
                  </a:schemeClr>
                </a:solidFill>
              </a:rPr>
            </a:br>
            <a:endParaRPr lang="en-US" sz="4800" dirty="0">
              <a:solidFill>
                <a:schemeClr val="accent4">
                  <a:lumMod val="50000"/>
                </a:schemeClr>
              </a:solidFill>
            </a:endParaRPr>
          </a:p>
        </p:txBody>
      </p:sp>
      <p:sp>
        <p:nvSpPr>
          <p:cNvPr id="4" name="Title 1">
            <a:extLst>
              <a:ext uri="{FF2B5EF4-FFF2-40B4-BE49-F238E27FC236}">
                <a16:creationId xmlns:a16="http://schemas.microsoft.com/office/drawing/2014/main" id="{24B6C803-6456-73EE-B006-C61D031CD949}"/>
              </a:ext>
            </a:extLst>
          </p:cNvPr>
          <p:cNvSpPr txBox="1">
            <a:spLocks/>
          </p:cNvSpPr>
          <p:nvPr/>
        </p:nvSpPr>
        <p:spPr>
          <a:xfrm>
            <a:off x="483410" y="747253"/>
            <a:ext cx="11244561" cy="148498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900" b="1" dirty="0">
                <a:solidFill>
                  <a:schemeClr val="accent4">
                    <a:lumMod val="50000"/>
                  </a:schemeClr>
                </a:solidFill>
                <a:latin typeface="Calibri"/>
                <a:ea typeface="Calibri"/>
                <a:cs typeface="Calibri"/>
              </a:rPr>
              <a:t>Learn. Respond. Engage.</a:t>
            </a:r>
            <a:br>
              <a:rPr lang="en-US" sz="4800" b="1" dirty="0">
                <a:latin typeface="Calibri"/>
                <a:ea typeface="Calibri"/>
                <a:cs typeface="Calibri"/>
              </a:rPr>
            </a:br>
            <a:endParaRPr lang="en-US" sz="4800" dirty="0">
              <a:solidFill>
                <a:schemeClr val="accent4">
                  <a:lumMod val="50000"/>
                </a:schemeClr>
              </a:solidFill>
            </a:endParaRPr>
          </a:p>
        </p:txBody>
      </p:sp>
      <p:sp>
        <p:nvSpPr>
          <p:cNvPr id="9" name="Title 1">
            <a:extLst>
              <a:ext uri="{FF2B5EF4-FFF2-40B4-BE49-F238E27FC236}">
                <a16:creationId xmlns:a16="http://schemas.microsoft.com/office/drawing/2014/main" id="{2901F587-1D98-78E2-707C-8FEAE46A6157}"/>
              </a:ext>
            </a:extLst>
          </p:cNvPr>
          <p:cNvSpPr txBox="1">
            <a:spLocks/>
          </p:cNvSpPr>
          <p:nvPr/>
        </p:nvSpPr>
        <p:spPr>
          <a:xfrm>
            <a:off x="4172903" y="4440433"/>
            <a:ext cx="11708386" cy="6320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buFont typeface="Courier New"/>
              <a:buChar char="o"/>
            </a:pPr>
            <a:r>
              <a:rPr lang="en-US" sz="4000" dirty="0">
                <a:solidFill>
                  <a:schemeClr val="accent4">
                    <a:lumMod val="50000"/>
                  </a:schemeClr>
                </a:solidFill>
                <a:latin typeface="Calibri"/>
                <a:ea typeface="Calibri"/>
                <a:cs typeface="Calibri"/>
              </a:rPr>
              <a:t>Engage in the interim.</a:t>
            </a:r>
          </a:p>
        </p:txBody>
      </p:sp>
      <p:sp>
        <p:nvSpPr>
          <p:cNvPr id="3" name="Title 1">
            <a:extLst>
              <a:ext uri="{FF2B5EF4-FFF2-40B4-BE49-F238E27FC236}">
                <a16:creationId xmlns:a16="http://schemas.microsoft.com/office/drawing/2014/main" id="{A740C095-5C51-763A-A164-1FA9921D744A}"/>
              </a:ext>
            </a:extLst>
          </p:cNvPr>
          <p:cNvSpPr txBox="1">
            <a:spLocks/>
          </p:cNvSpPr>
          <p:nvPr/>
        </p:nvSpPr>
        <p:spPr>
          <a:xfrm>
            <a:off x="4172903" y="1964735"/>
            <a:ext cx="6192489" cy="140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85800" indent="-685800">
              <a:buFont typeface="Courier New"/>
              <a:buChar char="o"/>
            </a:pPr>
            <a:r>
              <a:rPr lang="en-US" sz="4000" dirty="0">
                <a:solidFill>
                  <a:schemeClr val="accent4">
                    <a:lumMod val="50000"/>
                  </a:schemeClr>
                </a:solidFill>
                <a:latin typeface="Calibri"/>
                <a:ea typeface="Calibri"/>
                <a:cs typeface="Calibri"/>
              </a:rPr>
              <a:t>Follow legislation </a:t>
            </a:r>
          </a:p>
        </p:txBody>
      </p:sp>
      <p:pic>
        <p:nvPicPr>
          <p:cNvPr id="6" name="Picture 5" descr="A person in a dress&#10;&#10;AI-generated content may be incorrect.">
            <a:extLst>
              <a:ext uri="{FF2B5EF4-FFF2-40B4-BE49-F238E27FC236}">
                <a16:creationId xmlns:a16="http://schemas.microsoft.com/office/drawing/2014/main" id="{674E67A8-7097-1F10-DCA1-493D90C3C066}"/>
              </a:ext>
            </a:extLst>
          </p:cNvPr>
          <p:cNvPicPr>
            <a:picLocks noChangeAspect="1"/>
          </p:cNvPicPr>
          <p:nvPr/>
        </p:nvPicPr>
        <p:blipFill>
          <a:blip r:embed="rId3"/>
          <a:stretch>
            <a:fillRect/>
          </a:stretch>
        </p:blipFill>
        <p:spPr>
          <a:xfrm>
            <a:off x="5782" y="2396052"/>
            <a:ext cx="3390385" cy="4465165"/>
          </a:xfrm>
          <a:prstGeom prst="rect">
            <a:avLst/>
          </a:prstGeom>
        </p:spPr>
      </p:pic>
      <p:sp>
        <p:nvSpPr>
          <p:cNvPr id="8" name="Footer Placeholder 4">
            <a:extLst>
              <a:ext uri="{FF2B5EF4-FFF2-40B4-BE49-F238E27FC236}">
                <a16:creationId xmlns:a16="http://schemas.microsoft.com/office/drawing/2014/main" id="{FB6443FB-86CC-8811-73C0-CC98BD999CDE}"/>
              </a:ext>
            </a:extLst>
          </p:cNvPr>
          <p:cNvSpPr>
            <a:spLocks noGrp="1"/>
          </p:cNvSpPr>
          <p:nvPr>
            <p:ph type="ftr" sz="quarter" idx="11"/>
          </p:nvPr>
        </p:nvSpPr>
        <p:spPr>
          <a:xfrm>
            <a:off x="3431787" y="6328793"/>
            <a:ext cx="7142347" cy="516248"/>
          </a:xfrm>
        </p:spPr>
        <p:txBody>
          <a:bodyPr/>
          <a:lstStyle/>
          <a:p>
            <a:pPr>
              <a:spcAft>
                <a:spcPts val="600"/>
              </a:spcAft>
              <a:defRPr/>
            </a:pPr>
            <a:r>
              <a:rPr lang="en-US" sz="1800">
                <a:solidFill>
                  <a:srgbClr val="5D4E3B"/>
                </a:solidFill>
              </a:rPr>
              <a:t>Mary Godat Bellamy – suffragist &amp; first female Wyoming House </a:t>
            </a:r>
            <a:r>
              <a:rPr lang="en-US" sz="1800" dirty="0">
                <a:solidFill>
                  <a:srgbClr val="5D4E3B"/>
                </a:solidFill>
              </a:rPr>
              <a:t>member</a:t>
            </a:r>
          </a:p>
        </p:txBody>
      </p:sp>
    </p:spTree>
    <p:extLst>
      <p:ext uri="{BB962C8B-B14F-4D97-AF65-F5344CB8AC3E}">
        <p14:creationId xmlns:p14="http://schemas.microsoft.com/office/powerpoint/2010/main" val="2252075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AE132-CAB5-6E9A-1CD7-68FB915EA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C9A39-AA82-9A67-8835-D1519B90B82C}"/>
              </a:ext>
            </a:extLst>
          </p:cNvPr>
          <p:cNvSpPr>
            <a:spLocks noGrp="1"/>
          </p:cNvSpPr>
          <p:nvPr>
            <p:ph type="title"/>
          </p:nvPr>
        </p:nvSpPr>
        <p:spPr>
          <a:xfrm>
            <a:off x="689701" y="310167"/>
            <a:ext cx="3494859" cy="4428655"/>
          </a:xfrm>
        </p:spPr>
        <p:txBody>
          <a:bodyPr>
            <a:normAutofit/>
          </a:bodyPr>
          <a:lstStyle/>
          <a:p>
            <a:r>
              <a:rPr lang="en-US" b="1" dirty="0">
                <a:solidFill>
                  <a:schemeClr val="accent4">
                    <a:lumMod val="50000"/>
                  </a:schemeClr>
                </a:solidFill>
                <a:latin typeface="Calibri"/>
                <a:ea typeface="Calibri"/>
                <a:cs typeface="Calibri"/>
              </a:rPr>
              <a:t>Women's issues are important </a:t>
            </a:r>
            <a:r>
              <a:rPr lang="en-US" b="1">
                <a:solidFill>
                  <a:schemeClr val="accent4">
                    <a:lumMod val="50000"/>
                  </a:schemeClr>
                </a:solidFill>
                <a:latin typeface="Calibri"/>
                <a:ea typeface="Calibri"/>
                <a:cs typeface="Calibri"/>
              </a:rPr>
              <a:t>COMMUNITY </a:t>
            </a:r>
            <a:r>
              <a:rPr lang="en-US" b="1" dirty="0">
                <a:solidFill>
                  <a:schemeClr val="accent4">
                    <a:lumMod val="50000"/>
                  </a:schemeClr>
                </a:solidFill>
                <a:latin typeface="Calibri"/>
                <a:ea typeface="Calibri"/>
                <a:cs typeface="Calibri"/>
              </a:rPr>
              <a:t>issues.</a:t>
            </a:r>
          </a:p>
        </p:txBody>
      </p:sp>
      <p:graphicFrame>
        <p:nvGraphicFramePr>
          <p:cNvPr id="36" name="Content Placeholder 2">
            <a:extLst>
              <a:ext uri="{FF2B5EF4-FFF2-40B4-BE49-F238E27FC236}">
                <a16:creationId xmlns:a16="http://schemas.microsoft.com/office/drawing/2014/main" id="{24678254-60BE-2C7A-01C0-3502167A42C2}"/>
              </a:ext>
            </a:extLst>
          </p:cNvPr>
          <p:cNvGraphicFramePr>
            <a:graphicFrameLocks noGrp="1"/>
          </p:cNvGraphicFramePr>
          <p:nvPr>
            <p:ph idx="1"/>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AE90C6F3-545C-443F-0BC7-A2CC6692386E}"/>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5</a:t>
            </a:fld>
            <a:endParaRPr lang="en-US" dirty="0">
              <a:solidFill>
                <a:prstClr val="black">
                  <a:tint val="75000"/>
                </a:prstClr>
              </a:solidFill>
            </a:endParaRPr>
          </a:p>
        </p:txBody>
      </p:sp>
    </p:spTree>
    <p:extLst>
      <p:ext uri="{BB962C8B-B14F-4D97-AF65-F5344CB8AC3E}">
        <p14:creationId xmlns:p14="http://schemas.microsoft.com/office/powerpoint/2010/main" val="927709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1170432" y="1399032"/>
            <a:ext cx="3236976" cy="4069080"/>
          </a:xfrm>
        </p:spPr>
        <p:txBody>
          <a:bodyPr anchor="ctr">
            <a:normAutofit/>
          </a:bodyPr>
          <a:lstStyle/>
          <a:p>
            <a:r>
              <a:rPr lang="en-US" dirty="0">
                <a:hlinkClick r:id="rId3">
                  <a:extLst>
                    <a:ext uri="{A12FA001-AC4F-418D-AE19-62706E023703}">
                      <ahyp:hlinkClr xmlns:ahyp="http://schemas.microsoft.com/office/drawing/2018/hyperlinkcolor" val="tx"/>
                    </a:ext>
                  </a:extLst>
                </a:hlinkClick>
              </a:rPr>
              <a:t>Bill Tracking at WYWF</a:t>
            </a:r>
            <a:br>
              <a:rPr lang="en-US" dirty="0"/>
            </a:br>
            <a:r>
              <a:rPr lang="en-US"/>
              <a:t>(and then a trip to wyoleg.org)</a:t>
            </a:r>
          </a:p>
        </p:txBody>
      </p:sp>
      <p:pic>
        <p:nvPicPr>
          <p:cNvPr id="6" name="Picture 5" descr="Updated] Liz Byrd, first black woman in Wyoming Legislature, dies at 88">
            <a:extLst>
              <a:ext uri="{FF2B5EF4-FFF2-40B4-BE49-F238E27FC236}">
                <a16:creationId xmlns:a16="http://schemas.microsoft.com/office/drawing/2014/main" id="{F4FB35DD-7C86-B2E3-0DE8-E9A1EB79EFDD}"/>
              </a:ext>
            </a:extLst>
          </p:cNvPr>
          <p:cNvPicPr>
            <a:picLocks noChangeAspect="1"/>
          </p:cNvPicPr>
          <p:nvPr/>
        </p:nvPicPr>
        <p:blipFill>
          <a:blip r:embed="rId4"/>
          <a:srcRect t="16361" r="1" b="23505"/>
          <a:stretch>
            <a:fillRect/>
          </a:stretch>
        </p:blipFill>
        <p:spPr>
          <a:xfrm>
            <a:off x="5788152" y="1527048"/>
            <a:ext cx="5111496" cy="3931920"/>
          </a:xfrm>
          <a:prstGeom prst="rect">
            <a:avLst/>
          </a:prstGeom>
          <a:noFill/>
        </p:spPr>
      </p:pic>
      <p:sp>
        <p:nvSpPr>
          <p:cNvPr id="5" name="Footer Placeholder 4">
            <a:extLst>
              <a:ext uri="{FF2B5EF4-FFF2-40B4-BE49-F238E27FC236}">
                <a16:creationId xmlns:a16="http://schemas.microsoft.com/office/drawing/2014/main" id="{1FF4F9F3-5532-983B-1734-A413C5A85EE0}"/>
              </a:ext>
            </a:extLst>
          </p:cNvPr>
          <p:cNvSpPr>
            <a:spLocks noGrp="1"/>
          </p:cNvSpPr>
          <p:nvPr>
            <p:ph type="ftr" sz="quarter" idx="11"/>
          </p:nvPr>
        </p:nvSpPr>
        <p:spPr>
          <a:xfrm>
            <a:off x="6110800" y="5578467"/>
            <a:ext cx="4454610" cy="612260"/>
          </a:xfrm>
        </p:spPr>
        <p:txBody>
          <a:bodyPr anchor="ctr">
            <a:noAutofit/>
          </a:bodyPr>
          <a:lstStyle/>
          <a:p>
            <a:pPr>
              <a:spcAft>
                <a:spcPts val="600"/>
              </a:spcAft>
              <a:defRPr/>
            </a:pPr>
            <a:r>
              <a:rPr lang="en-US" sz="1800" dirty="0">
                <a:solidFill>
                  <a:srgbClr val="5D4E3B"/>
                </a:solidFill>
              </a:rPr>
              <a:t>Liz Byrd – First, and only, black woman in </a:t>
            </a:r>
            <a:r>
              <a:rPr lang="en-US" sz="1800">
                <a:solidFill>
                  <a:srgbClr val="5D4E3B"/>
                </a:solidFill>
              </a:rPr>
              <a:t>Wyoming's </a:t>
            </a:r>
            <a:r>
              <a:rPr lang="en-US" sz="1800" dirty="0">
                <a:solidFill>
                  <a:srgbClr val="5D4E3B"/>
                </a:solidFill>
              </a:rPr>
              <a:t>legislature</a:t>
            </a:r>
          </a:p>
        </p:txBody>
      </p:sp>
      <p:sp>
        <p:nvSpPr>
          <p:cNvPr id="12" name="Slide Number Placeholder 5">
            <a:extLst>
              <a:ext uri="{FF2B5EF4-FFF2-40B4-BE49-F238E27FC236}">
                <a16:creationId xmlns:a16="http://schemas.microsoft.com/office/drawing/2014/main" id="{607BB71E-9A44-5485-0C6F-C52B96D4FAD6}"/>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6</a:t>
            </a:fld>
            <a:endParaRPr lang="en-US">
              <a:solidFill>
                <a:prstClr val="black">
                  <a:tint val="75000"/>
                </a:prstClr>
              </a:solidFill>
            </a:endParaRPr>
          </a:p>
        </p:txBody>
      </p:sp>
    </p:spTree>
    <p:extLst>
      <p:ext uri="{BB962C8B-B14F-4D97-AF65-F5344CB8AC3E}">
        <p14:creationId xmlns:p14="http://schemas.microsoft.com/office/powerpoint/2010/main" val="4283594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396D835-10B2-1882-B1D5-EF936ED675B8}"/>
              </a:ext>
            </a:extLst>
          </p:cNvPr>
          <p:cNvSpPr>
            <a:spLocks noGrp="1"/>
          </p:cNvSpPr>
          <p:nvPr>
            <p:ph type="ftr" sz="quarter" idx="11"/>
          </p:nvPr>
        </p:nvSpPr>
        <p:spPr/>
        <p:txBody>
          <a:bodyPr/>
          <a:lstStyle/>
          <a:p>
            <a:pPr>
              <a:defRPr/>
            </a:pPr>
            <a:r>
              <a:rPr lang="en-US">
                <a:solidFill>
                  <a:prstClr val="black">
                    <a:tint val="75000"/>
                  </a:prstClr>
                </a:solidFill>
              </a:rPr>
              <a:t>WYWF Advocacy Series: Legislative Session Survival!</a:t>
            </a:r>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3C8DDB0C-4D69-BFB9-AC78-A76414DE4247}"/>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7</a:t>
            </a:fld>
            <a:endParaRPr lang="en-US" dirty="0">
              <a:solidFill>
                <a:prstClr val="black">
                  <a:tint val="75000"/>
                </a:prstClr>
              </a:solidFill>
            </a:endParaRPr>
          </a:p>
        </p:txBody>
      </p:sp>
      <p:grpSp>
        <p:nvGrpSpPr>
          <p:cNvPr id="2" name="Group 1">
            <a:extLst>
              <a:ext uri="{FF2B5EF4-FFF2-40B4-BE49-F238E27FC236}">
                <a16:creationId xmlns:a16="http://schemas.microsoft.com/office/drawing/2014/main" id="{8C66303B-E42C-B04E-3FD1-0BB1BAB7BC92}"/>
              </a:ext>
            </a:extLst>
          </p:cNvPr>
          <p:cNvGrpSpPr/>
          <p:nvPr/>
        </p:nvGrpSpPr>
        <p:grpSpPr>
          <a:xfrm>
            <a:off x="2269760" y="0"/>
            <a:ext cx="9992141" cy="6858000"/>
            <a:chOff x="1938432" y="-138499"/>
            <a:chExt cx="10372889" cy="6858000"/>
          </a:xfrm>
        </p:grpSpPr>
        <p:pic>
          <p:nvPicPr>
            <p:cNvPr id="6" name="Picture 5" descr="Timeline&#10;&#10;Description automatically generated">
              <a:extLst>
                <a:ext uri="{FF2B5EF4-FFF2-40B4-BE49-F238E27FC236}">
                  <a16:creationId xmlns:a16="http://schemas.microsoft.com/office/drawing/2014/main" id="{59E40046-5E70-4CC8-DD6A-4627CDBC724E}"/>
                </a:ext>
              </a:extLst>
            </p:cNvPr>
            <p:cNvPicPr>
              <a:picLocks noChangeAspect="1"/>
            </p:cNvPicPr>
            <p:nvPr/>
          </p:nvPicPr>
          <p:blipFill rotWithShape="1">
            <a:blip r:embed="rId3"/>
            <a:srcRect l="4548" t="7304" r="3966" b="5661"/>
            <a:stretch/>
          </p:blipFill>
          <p:spPr>
            <a:xfrm>
              <a:off x="1938432" y="-138499"/>
              <a:ext cx="10372889" cy="6858000"/>
            </a:xfrm>
            <a:prstGeom prst="rect">
              <a:avLst/>
            </a:prstGeom>
          </p:spPr>
        </p:pic>
        <p:sp>
          <p:nvSpPr>
            <p:cNvPr id="10" name="TextBox 9">
              <a:extLst>
                <a:ext uri="{FF2B5EF4-FFF2-40B4-BE49-F238E27FC236}">
                  <a16:creationId xmlns:a16="http://schemas.microsoft.com/office/drawing/2014/main" id="{CED23419-F398-B216-14E4-1A9C9268E587}"/>
                </a:ext>
              </a:extLst>
            </p:cNvPr>
            <p:cNvSpPr txBox="1"/>
            <p:nvPr/>
          </p:nvSpPr>
          <p:spPr>
            <a:xfrm>
              <a:off x="4175014" y="2126452"/>
              <a:ext cx="1965842" cy="369332"/>
            </a:xfrm>
            <a:prstGeom prst="rect">
              <a:avLst/>
            </a:prstGeom>
            <a:solidFill>
              <a:schemeClr val="accent3"/>
            </a:solidFill>
          </p:spPr>
          <p:txBody>
            <a:bodyPr wrap="square" lIns="91440" tIns="45720" rIns="91440" bIns="45720" rtlCol="0" anchor="t">
              <a:spAutoFit/>
            </a:bodyPr>
            <a:lstStyle/>
            <a:p>
              <a:r>
                <a:rPr lang="en-US">
                  <a:solidFill>
                    <a:schemeClr val="bg1"/>
                  </a:solidFill>
                  <a:latin typeface="Calibri"/>
                  <a:ea typeface="Calibri"/>
                  <a:cs typeface="Calibri"/>
                </a:rPr>
                <a:t>Public testimony</a:t>
              </a:r>
            </a:p>
          </p:txBody>
        </p:sp>
        <p:sp>
          <p:nvSpPr>
            <p:cNvPr id="11" name="TextBox 10">
              <a:extLst>
                <a:ext uri="{FF2B5EF4-FFF2-40B4-BE49-F238E27FC236}">
                  <a16:creationId xmlns:a16="http://schemas.microsoft.com/office/drawing/2014/main" id="{0100D2BE-72D8-3E00-2F11-7349756A69DF}"/>
                </a:ext>
              </a:extLst>
            </p:cNvPr>
            <p:cNvSpPr txBox="1"/>
            <p:nvPr/>
          </p:nvSpPr>
          <p:spPr>
            <a:xfrm>
              <a:off x="5592969" y="381162"/>
              <a:ext cx="1542354" cy="646331"/>
            </a:xfrm>
            <a:prstGeom prst="rect">
              <a:avLst/>
            </a:prstGeom>
            <a:solidFill>
              <a:schemeClr val="accent3"/>
            </a:solidFill>
          </p:spPr>
          <p:txBody>
            <a:bodyPr wrap="square" lIns="91440" tIns="45720" rIns="91440" bIns="45720" rtlCol="0" anchor="t">
              <a:spAutoFit/>
            </a:bodyPr>
            <a:lstStyle/>
            <a:p>
              <a:pPr algn="ctr"/>
              <a:r>
                <a:rPr lang="en-US" dirty="0">
                  <a:solidFill>
                    <a:schemeClr val="bg1"/>
                  </a:solidFill>
                  <a:latin typeface="Calibri"/>
                  <a:ea typeface="Calibri"/>
                  <a:cs typeface="Calibri"/>
                </a:rPr>
                <a:t>Ordered by </a:t>
              </a:r>
              <a:r>
                <a:rPr lang="en-US">
                  <a:solidFill>
                    <a:schemeClr val="bg1"/>
                  </a:solidFill>
                  <a:latin typeface="Calibri"/>
                  <a:ea typeface="Calibri"/>
                  <a:cs typeface="Calibri"/>
                </a:rPr>
                <a:t>floor leader</a:t>
              </a:r>
              <a:endParaRPr lang="en-US"/>
            </a:p>
          </p:txBody>
        </p:sp>
        <p:sp>
          <p:nvSpPr>
            <p:cNvPr id="12" name="TextBox 11">
              <a:extLst>
                <a:ext uri="{FF2B5EF4-FFF2-40B4-BE49-F238E27FC236}">
                  <a16:creationId xmlns:a16="http://schemas.microsoft.com/office/drawing/2014/main" id="{ADE55266-F703-4563-8AA4-1A90A66266B4}"/>
                </a:ext>
              </a:extLst>
            </p:cNvPr>
            <p:cNvSpPr txBox="1"/>
            <p:nvPr/>
          </p:nvSpPr>
          <p:spPr>
            <a:xfrm>
              <a:off x="6049418" y="2967335"/>
              <a:ext cx="2200735" cy="646331"/>
            </a:xfrm>
            <a:prstGeom prst="rect">
              <a:avLst/>
            </a:prstGeom>
            <a:solidFill>
              <a:schemeClr val="accent3"/>
            </a:solidFill>
          </p:spPr>
          <p:txBody>
            <a:bodyPr wrap="square" lIns="91440" tIns="45720" rIns="91440" bIns="45720" rtlCol="0" anchor="t">
              <a:spAutoFit/>
            </a:bodyPr>
            <a:lstStyle/>
            <a:p>
              <a:pPr algn="ctr"/>
              <a:r>
                <a:rPr lang="en-US" dirty="0">
                  <a:solidFill>
                    <a:schemeClr val="bg1"/>
                  </a:solidFill>
                  <a:latin typeface="Calibri"/>
                  <a:ea typeface="Calibri"/>
                  <a:cs typeface="Calibri"/>
                </a:rPr>
                <a:t>Full body debates &amp; </a:t>
              </a:r>
              <a:r>
                <a:rPr lang="en-US">
                  <a:solidFill>
                    <a:schemeClr val="bg1"/>
                  </a:solidFill>
                  <a:latin typeface="Calibri"/>
                  <a:ea typeface="Calibri"/>
                  <a:cs typeface="Calibri"/>
                </a:rPr>
                <a:t>votes</a:t>
              </a:r>
            </a:p>
          </p:txBody>
        </p:sp>
        <p:sp>
          <p:nvSpPr>
            <p:cNvPr id="14" name="TextBox 13">
              <a:extLst>
                <a:ext uri="{FF2B5EF4-FFF2-40B4-BE49-F238E27FC236}">
                  <a16:creationId xmlns:a16="http://schemas.microsoft.com/office/drawing/2014/main" id="{87D8DC21-DD93-FD12-6956-9CA8DD9CF8BD}"/>
                </a:ext>
              </a:extLst>
            </p:cNvPr>
            <p:cNvSpPr txBox="1"/>
            <p:nvPr/>
          </p:nvSpPr>
          <p:spPr>
            <a:xfrm>
              <a:off x="10466416" y="2515284"/>
              <a:ext cx="1753758" cy="646331"/>
            </a:xfrm>
            <a:prstGeom prst="rect">
              <a:avLst/>
            </a:prstGeom>
            <a:solidFill>
              <a:schemeClr val="accent3"/>
            </a:solidFill>
          </p:spPr>
          <p:txBody>
            <a:bodyPr wrap="square" lIns="91440" tIns="45720" rIns="91440" bIns="45720" rtlCol="0" anchor="t">
              <a:spAutoFit/>
            </a:bodyPr>
            <a:lstStyle/>
            <a:p>
              <a:pPr algn="ctr"/>
              <a:r>
                <a:rPr lang="en-US" dirty="0">
                  <a:solidFill>
                    <a:schemeClr val="bg1"/>
                  </a:solidFill>
                  <a:latin typeface="Calibri"/>
                  <a:ea typeface="Calibri"/>
                  <a:cs typeface="Calibri"/>
                </a:rPr>
                <a:t>Moves to the other</a:t>
              </a:r>
              <a:r>
                <a:rPr lang="en-US" dirty="0">
                  <a:solidFill>
                    <a:schemeClr val="bg1"/>
                  </a:solidFill>
                </a:rPr>
                <a:t> </a:t>
              </a:r>
              <a:r>
                <a:rPr lang="en-US">
                  <a:solidFill>
                    <a:schemeClr val="bg1"/>
                  </a:solidFill>
                  <a:latin typeface="Calibri"/>
                  <a:ea typeface="Calibri"/>
                  <a:cs typeface="Calibri"/>
                </a:rPr>
                <a:t>chamber</a:t>
              </a:r>
              <a:endParaRPr lang="en-US"/>
            </a:p>
          </p:txBody>
        </p:sp>
      </p:grpSp>
      <p:sp>
        <p:nvSpPr>
          <p:cNvPr id="5" name="TextBox 4">
            <a:extLst>
              <a:ext uri="{FF2B5EF4-FFF2-40B4-BE49-F238E27FC236}">
                <a16:creationId xmlns:a16="http://schemas.microsoft.com/office/drawing/2014/main" id="{5BE4D243-BDA7-7DFB-7B30-F39C5D7D1F1A}"/>
              </a:ext>
            </a:extLst>
          </p:cNvPr>
          <p:cNvSpPr txBox="1"/>
          <p:nvPr/>
        </p:nvSpPr>
        <p:spPr>
          <a:xfrm>
            <a:off x="231591" y="2969845"/>
            <a:ext cx="177535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Calibri"/>
                <a:ea typeface="Calibri"/>
                <a:cs typeface="Calibri"/>
              </a:rPr>
              <a:t>2/3 introduction vote during a </a:t>
            </a:r>
            <a:r>
              <a:rPr lang="en-US" b="1">
                <a:latin typeface="Calibri"/>
                <a:ea typeface="Calibri"/>
                <a:cs typeface="Calibri"/>
              </a:rPr>
              <a:t>budget session </a:t>
            </a:r>
          </a:p>
        </p:txBody>
      </p:sp>
    </p:spTree>
    <p:extLst>
      <p:ext uri="{BB962C8B-B14F-4D97-AF65-F5344CB8AC3E}">
        <p14:creationId xmlns:p14="http://schemas.microsoft.com/office/powerpoint/2010/main" val="3643054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F913B-0B61-AEDC-347C-56884470CE02}"/>
            </a:ext>
          </a:extLst>
        </p:cNvPr>
        <p:cNvGrpSpPr/>
        <p:nvPr/>
      </p:nvGrpSpPr>
      <p:grpSpPr>
        <a:xfrm>
          <a:off x="0" y="0"/>
          <a:ext cx="0" cy="0"/>
          <a:chOff x="0" y="0"/>
          <a:chExt cx="0" cy="0"/>
        </a:xfrm>
      </p:grpSpPr>
      <p:pic>
        <p:nvPicPr>
          <p:cNvPr id="3" name="Picture 2" descr="Andi LeBeau - Ballotpedia">
            <a:extLst>
              <a:ext uri="{FF2B5EF4-FFF2-40B4-BE49-F238E27FC236}">
                <a16:creationId xmlns:a16="http://schemas.microsoft.com/office/drawing/2014/main" id="{A2D80AD3-F5A4-1004-7611-9BAA94DF07D8}"/>
              </a:ext>
            </a:extLst>
          </p:cNvPr>
          <p:cNvPicPr>
            <a:picLocks noChangeAspect="1"/>
          </p:cNvPicPr>
          <p:nvPr/>
        </p:nvPicPr>
        <p:blipFill>
          <a:blip r:embed="rId2"/>
          <a:srcRect t="4544" r="-2" b="28875"/>
          <a:stretch>
            <a:fillRect/>
          </a:stretch>
        </p:blipFill>
        <p:spPr>
          <a:xfrm>
            <a:off x="8160745" y="2176624"/>
            <a:ext cx="4325147" cy="4361024"/>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a:noFill/>
        </p:spPr>
      </p:pic>
      <p:sp>
        <p:nvSpPr>
          <p:cNvPr id="8" name="Text Placeholder 7">
            <a:extLst>
              <a:ext uri="{FF2B5EF4-FFF2-40B4-BE49-F238E27FC236}">
                <a16:creationId xmlns:a16="http://schemas.microsoft.com/office/drawing/2014/main" id="{D875F646-5F76-E5E9-0988-5FFC352959D3}"/>
              </a:ext>
            </a:extLst>
          </p:cNvPr>
          <p:cNvSpPr>
            <a:spLocks noGrp="1"/>
          </p:cNvSpPr>
          <p:nvPr>
            <p:ph idx="1"/>
          </p:nvPr>
        </p:nvSpPr>
        <p:spPr>
          <a:xfrm>
            <a:off x="539496" y="981102"/>
            <a:ext cx="5806440" cy="4352544"/>
          </a:xfrm>
        </p:spPr>
        <p:txBody>
          <a:bodyPr vert="horz" lIns="91440" tIns="45720" rIns="91440" bIns="45720" rtlCol="0" anchor="t">
            <a:normAutofit/>
          </a:bodyPr>
          <a:lstStyle/>
          <a:p>
            <a:r>
              <a:rPr lang="en-US" sz="3200" b="1">
                <a:solidFill>
                  <a:srgbClr val="000000"/>
                </a:solidFill>
                <a:latin typeface="Calibri"/>
                <a:ea typeface="Calibri"/>
                <a:cs typeface="Calibri"/>
              </a:rPr>
              <a:t>Is there a topic you care about?</a:t>
            </a:r>
            <a:endParaRPr lang="en-US">
              <a:solidFill>
                <a:srgbClr val="000000"/>
              </a:solidFill>
              <a:latin typeface="Bulldog"/>
              <a:ea typeface="Calibri"/>
              <a:cs typeface="Calibri"/>
            </a:endParaRPr>
          </a:p>
          <a:p>
            <a:endParaRPr lang="en-US"/>
          </a:p>
          <a:p>
            <a:r>
              <a:rPr lang="en-US" sz="3200" b="1">
                <a:solidFill>
                  <a:srgbClr val="000000"/>
                </a:solidFill>
                <a:latin typeface="Calibri"/>
                <a:ea typeface="Calibri"/>
                <a:cs typeface="Calibri"/>
              </a:rPr>
              <a:t>How do you plan to get involved?</a:t>
            </a:r>
            <a:endParaRPr lang="en-US"/>
          </a:p>
          <a:p>
            <a:endParaRPr lang="en-US" sz="3200" b="1" dirty="0">
              <a:solidFill>
                <a:srgbClr val="000000"/>
              </a:solidFill>
              <a:latin typeface="Calibri"/>
              <a:ea typeface="Calibri"/>
              <a:cs typeface="Calibri"/>
            </a:endParaRPr>
          </a:p>
          <a:p>
            <a:r>
              <a:rPr lang="en-US" sz="3200" b="1">
                <a:solidFill>
                  <a:srgbClr val="000000"/>
                </a:solidFill>
                <a:latin typeface="Calibri"/>
                <a:ea typeface="Calibri"/>
                <a:cs typeface="Calibri"/>
              </a:rPr>
              <a:t>What is a reasonable step one?</a:t>
            </a:r>
            <a:endParaRPr lang="en-US" sz="3200" b="1" dirty="0">
              <a:solidFill>
                <a:srgbClr val="000000"/>
              </a:solidFill>
              <a:latin typeface="Calibri"/>
              <a:ea typeface="Calibri"/>
              <a:cs typeface="Calibri"/>
            </a:endParaRPr>
          </a:p>
          <a:p>
            <a:endParaRPr lang="en-US" i="1"/>
          </a:p>
        </p:txBody>
      </p:sp>
      <p:sp>
        <p:nvSpPr>
          <p:cNvPr id="6" name="Slide Number Placeholder 5">
            <a:extLst>
              <a:ext uri="{FF2B5EF4-FFF2-40B4-BE49-F238E27FC236}">
                <a16:creationId xmlns:a16="http://schemas.microsoft.com/office/drawing/2014/main" id="{8B47D6D5-5EF5-38D0-8768-4F1C3646E78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8</a:t>
            </a:fld>
            <a:endParaRPr lang="en-US">
              <a:solidFill>
                <a:prstClr val="black">
                  <a:tint val="75000"/>
                </a:prstClr>
              </a:solidFill>
            </a:endParaRPr>
          </a:p>
        </p:txBody>
      </p:sp>
      <p:sp>
        <p:nvSpPr>
          <p:cNvPr id="7" name="Footer Placeholder 4">
            <a:extLst>
              <a:ext uri="{FF2B5EF4-FFF2-40B4-BE49-F238E27FC236}">
                <a16:creationId xmlns:a16="http://schemas.microsoft.com/office/drawing/2014/main" id="{980124A5-69F1-3B7F-3706-850100C27E24}"/>
              </a:ext>
            </a:extLst>
          </p:cNvPr>
          <p:cNvSpPr>
            <a:spLocks noGrp="1"/>
          </p:cNvSpPr>
          <p:nvPr>
            <p:ph type="ftr" sz="quarter" idx="11"/>
          </p:nvPr>
        </p:nvSpPr>
        <p:spPr>
          <a:xfrm>
            <a:off x="3701233" y="5496089"/>
            <a:ext cx="4454610" cy="612260"/>
          </a:xfrm>
        </p:spPr>
        <p:txBody>
          <a:bodyPr anchor="ctr">
            <a:noAutofit/>
          </a:bodyPr>
          <a:lstStyle/>
          <a:p>
            <a:pPr>
              <a:spcAft>
                <a:spcPts val="600"/>
              </a:spcAft>
              <a:defRPr/>
            </a:pPr>
            <a:r>
              <a:rPr lang="en-US" sz="1800">
                <a:solidFill>
                  <a:srgbClr val="5D4E3B"/>
                </a:solidFill>
              </a:rPr>
              <a:t>Andi Lebau, first Northern Arapahoe woman to serve in the legislature</a:t>
            </a:r>
          </a:p>
        </p:txBody>
      </p:sp>
    </p:spTree>
    <p:extLst>
      <p:ext uri="{BB962C8B-B14F-4D97-AF65-F5344CB8AC3E}">
        <p14:creationId xmlns:p14="http://schemas.microsoft.com/office/powerpoint/2010/main" val="1930067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953ECDC-A38F-FB25-D422-796A7A2116D0}"/>
              </a:ext>
            </a:extLst>
          </p:cNvPr>
          <p:cNvSpPr>
            <a:spLocks noGrp="1"/>
          </p:cNvSpPr>
          <p:nvPr>
            <p:ph type="ftr" sz="quarter" idx="11"/>
          </p:nvPr>
        </p:nvSpPr>
        <p:spPr/>
        <p:txBody>
          <a:bodyPr/>
          <a:lstStyle/>
          <a:p>
            <a:pPr>
              <a:defRPr/>
            </a:pPr>
            <a:r>
              <a:rPr lang="en-US"/>
              <a:t>WYWF Advocacy Series: Legislative Session Survival!</a:t>
            </a:r>
            <a:endParaRPr lang="en-US" dirty="0"/>
          </a:p>
        </p:txBody>
      </p:sp>
      <p:sp>
        <p:nvSpPr>
          <p:cNvPr id="7" name="Slide Number Placeholder 6">
            <a:extLst>
              <a:ext uri="{FF2B5EF4-FFF2-40B4-BE49-F238E27FC236}">
                <a16:creationId xmlns:a16="http://schemas.microsoft.com/office/drawing/2014/main" id="{529B69B6-8C07-E145-155F-96091AED4C4F}"/>
              </a:ext>
            </a:extLst>
          </p:cNvPr>
          <p:cNvSpPr>
            <a:spLocks noGrp="1"/>
          </p:cNvSpPr>
          <p:nvPr>
            <p:ph type="sldNum" sz="quarter" idx="12"/>
          </p:nvPr>
        </p:nvSpPr>
        <p:spPr/>
        <p:txBody>
          <a:bodyPr/>
          <a:lstStyle/>
          <a:p>
            <a:pPr>
              <a:defRPr/>
            </a:pPr>
            <a:fld id="{D76B855D-E9CC-4FF8-AD85-6CDC7B89A0DE}" type="slidenum">
              <a:rPr lang="en-US" smtClean="0"/>
              <a:pPr>
                <a:defRPr/>
              </a:pPr>
              <a:t>9</a:t>
            </a:fld>
            <a:endParaRPr lang="en-US" dirty="0"/>
          </a:p>
        </p:txBody>
      </p:sp>
      <p:sp>
        <p:nvSpPr>
          <p:cNvPr id="16" name="AutoShape 2">
            <a:extLst>
              <a:ext uri="{FF2B5EF4-FFF2-40B4-BE49-F238E27FC236}">
                <a16:creationId xmlns:a16="http://schemas.microsoft.com/office/drawing/2014/main" id="{3A9CBF4C-BA8C-1301-C466-932AA300A99B}"/>
              </a:ext>
            </a:extLst>
          </p:cNvPr>
          <p:cNvSpPr>
            <a:spLocks noChangeAspect="1" noChangeArrowheads="1"/>
          </p:cNvSpPr>
          <p:nvPr/>
        </p:nvSpPr>
        <p:spPr bwMode="auto">
          <a:xfrm>
            <a:off x="1457325" y="942975"/>
            <a:ext cx="2743200" cy="274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a:extLst>
              <a:ext uri="{FF2B5EF4-FFF2-40B4-BE49-F238E27FC236}">
                <a16:creationId xmlns:a16="http://schemas.microsoft.com/office/drawing/2014/main" id="{AC14D3D9-6A2F-B36B-2988-A504B7BE44BE}"/>
              </a:ext>
            </a:extLst>
          </p:cNvPr>
          <p:cNvSpPr/>
          <p:nvPr/>
        </p:nvSpPr>
        <p:spPr>
          <a:xfrm>
            <a:off x="0" y="0"/>
            <a:ext cx="12192000" cy="6857999"/>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3" name="Picture 2" descr="A group of women in cowboy hats&#10;&#10;Description automatically generated">
            <a:extLst>
              <a:ext uri="{FF2B5EF4-FFF2-40B4-BE49-F238E27FC236}">
                <a16:creationId xmlns:a16="http://schemas.microsoft.com/office/drawing/2014/main" id="{04826A0A-B6B9-1DAE-D419-A656E081E266}"/>
              </a:ext>
            </a:extLst>
          </p:cNvPr>
          <p:cNvPicPr>
            <a:picLocks noChangeAspect="1"/>
          </p:cNvPicPr>
          <p:nvPr/>
        </p:nvPicPr>
        <p:blipFill>
          <a:blip r:embed="rId3"/>
          <a:stretch>
            <a:fillRect/>
          </a:stretch>
        </p:blipFill>
        <p:spPr>
          <a:xfrm>
            <a:off x="1374028" y="1"/>
            <a:ext cx="9443944" cy="6857999"/>
          </a:xfrm>
          <a:prstGeom prst="rect">
            <a:avLst/>
          </a:prstGeom>
        </p:spPr>
      </p:pic>
    </p:spTree>
    <p:extLst>
      <p:ext uri="{BB962C8B-B14F-4D97-AF65-F5344CB8AC3E}">
        <p14:creationId xmlns:p14="http://schemas.microsoft.com/office/powerpoint/2010/main" val="133157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at a table with pizzas on it&#10;&#10;Description automatically generated with medium confidence">
            <a:extLst>
              <a:ext uri="{FF2B5EF4-FFF2-40B4-BE49-F238E27FC236}">
                <a16:creationId xmlns:a16="http://schemas.microsoft.com/office/drawing/2014/main" id="{9DA1FF5A-A72D-01CC-8FA3-ABAC39E7EB4B}"/>
              </a:ext>
            </a:extLst>
          </p:cNvPr>
          <p:cNvPicPr>
            <a:picLocks noChangeAspect="1"/>
          </p:cNvPicPr>
          <p:nvPr/>
        </p:nvPicPr>
        <p:blipFill>
          <a:blip r:embed="rId3"/>
          <a:stretch>
            <a:fillRect/>
          </a:stretch>
        </p:blipFill>
        <p:spPr>
          <a:xfrm>
            <a:off x="5428353" y="1521355"/>
            <a:ext cx="6763648" cy="6907917"/>
          </a:xfrm>
          <a:prstGeom prst="rect">
            <a:avLst/>
          </a:prstGeom>
        </p:spPr>
      </p:pic>
      <p:sp>
        <p:nvSpPr>
          <p:cNvPr id="2" name="Title 1">
            <a:extLst>
              <a:ext uri="{FF2B5EF4-FFF2-40B4-BE49-F238E27FC236}">
                <a16:creationId xmlns:a16="http://schemas.microsoft.com/office/drawing/2014/main" id="{FAF2EF9D-0415-B0F9-3553-7907B28C076D}"/>
              </a:ext>
            </a:extLst>
          </p:cNvPr>
          <p:cNvSpPr>
            <a:spLocks noGrp="1"/>
          </p:cNvSpPr>
          <p:nvPr>
            <p:ph type="title"/>
          </p:nvPr>
        </p:nvSpPr>
        <p:spPr>
          <a:xfrm>
            <a:off x="539496" y="365125"/>
            <a:ext cx="10515600" cy="1156230"/>
          </a:xfrm>
        </p:spPr>
        <p:txBody>
          <a:bodyPr/>
          <a:lstStyle/>
          <a:p>
            <a:r>
              <a:rPr lang="en-US" dirty="0">
                <a:solidFill>
                  <a:srgbClr val="E76618"/>
                </a:solidFill>
              </a:rPr>
              <a:t>Become a Power Advocate!</a:t>
            </a:r>
          </a:p>
        </p:txBody>
      </p:sp>
      <p:sp>
        <p:nvSpPr>
          <p:cNvPr id="6" name="Slide Number Placeholder 5">
            <a:extLst>
              <a:ext uri="{FF2B5EF4-FFF2-40B4-BE49-F238E27FC236}">
                <a16:creationId xmlns:a16="http://schemas.microsoft.com/office/drawing/2014/main" id="{5ED92AFE-A4F7-9BF6-8BC9-82EE38CDF52D}"/>
              </a:ext>
            </a:extLst>
          </p:cNvPr>
          <p:cNvSpPr>
            <a:spLocks noGrp="1"/>
          </p:cNvSpPr>
          <p:nvPr>
            <p:ph type="sldNum" sz="quarter" idx="12"/>
          </p:nvPr>
        </p:nvSpPr>
        <p:spPr/>
        <p:txBody>
          <a:bodyPr/>
          <a:lstStyle/>
          <a:p>
            <a:pPr>
              <a:defRPr/>
            </a:pPr>
            <a:fld id="{D76B855D-E9CC-4FF8-AD85-6CDC7B89A0DE}" type="slidenum">
              <a:rPr lang="en-US" dirty="0" smtClean="0">
                <a:solidFill>
                  <a:prstClr val="black">
                    <a:tint val="75000"/>
                  </a:prstClr>
                </a:solidFill>
              </a:rPr>
              <a:pPr>
                <a:defRPr/>
              </a:pPr>
              <a:t>10</a:t>
            </a:fld>
            <a:endParaRPr lang="en-US">
              <a:solidFill>
                <a:prstClr val="black">
                  <a:tint val="75000"/>
                </a:prstClr>
              </a:solidFill>
            </a:endParaRPr>
          </a:p>
        </p:txBody>
      </p:sp>
      <p:pic>
        <p:nvPicPr>
          <p:cNvPr id="5" name="Picture 4" descr="A logo with three women in the middle&#10;&#10;Description automatically generated">
            <a:extLst>
              <a:ext uri="{FF2B5EF4-FFF2-40B4-BE49-F238E27FC236}">
                <a16:creationId xmlns:a16="http://schemas.microsoft.com/office/drawing/2014/main" id="{0A869F49-2199-29B8-CB54-DBCD2DB4E7D7}"/>
              </a:ext>
            </a:extLst>
          </p:cNvPr>
          <p:cNvPicPr>
            <a:picLocks noChangeAspect="1"/>
          </p:cNvPicPr>
          <p:nvPr/>
        </p:nvPicPr>
        <p:blipFill>
          <a:blip r:embed="rId4"/>
          <a:stretch>
            <a:fillRect/>
          </a:stretch>
        </p:blipFill>
        <p:spPr>
          <a:xfrm>
            <a:off x="9252111" y="1192025"/>
            <a:ext cx="2754906" cy="2746827"/>
          </a:xfrm>
          <a:prstGeom prst="rect">
            <a:avLst/>
          </a:prstGeom>
        </p:spPr>
      </p:pic>
      <p:sp>
        <p:nvSpPr>
          <p:cNvPr id="7" name="Content Placeholder 2">
            <a:extLst>
              <a:ext uri="{FF2B5EF4-FFF2-40B4-BE49-F238E27FC236}">
                <a16:creationId xmlns:a16="http://schemas.microsoft.com/office/drawing/2014/main" id="{3F976AC2-4A06-C5C0-E7BA-C053A90737EB}"/>
              </a:ext>
            </a:extLst>
          </p:cNvPr>
          <p:cNvSpPr txBox="1">
            <a:spLocks/>
          </p:cNvSpPr>
          <p:nvPr/>
        </p:nvSpPr>
        <p:spPr>
          <a:xfrm>
            <a:off x="539496" y="1521355"/>
            <a:ext cx="6828489" cy="436074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a:p>
            <a:pPr marL="457200" indent="-457200"/>
            <a:endParaRPr lang="en-US" sz="2400" dirty="0"/>
          </a:p>
          <a:p>
            <a:pPr marL="0" indent="0">
              <a:buFont typeface="Arial" panose="020B0604020202020204" pitchFamily="34" charset="0"/>
              <a:buNone/>
            </a:pPr>
            <a:endParaRPr lang="en-US" sz="2400" dirty="0"/>
          </a:p>
          <a:p>
            <a:endParaRPr lang="en-US" sz="2400" dirty="0"/>
          </a:p>
        </p:txBody>
      </p:sp>
      <p:pic>
        <p:nvPicPr>
          <p:cNvPr id="8" name="Picture 7" descr="A qr code with a few black squares&#10;&#10;Description automatically generated">
            <a:extLst>
              <a:ext uri="{FF2B5EF4-FFF2-40B4-BE49-F238E27FC236}">
                <a16:creationId xmlns:a16="http://schemas.microsoft.com/office/drawing/2014/main" id="{98434323-D2DD-73D2-B9CC-63DBACE613A9}"/>
              </a:ext>
            </a:extLst>
          </p:cNvPr>
          <p:cNvPicPr>
            <a:picLocks noChangeAspect="1"/>
          </p:cNvPicPr>
          <p:nvPr/>
        </p:nvPicPr>
        <p:blipFill>
          <a:blip r:embed="rId5"/>
          <a:stretch>
            <a:fillRect/>
          </a:stretch>
        </p:blipFill>
        <p:spPr>
          <a:xfrm>
            <a:off x="1591494" y="1776845"/>
            <a:ext cx="3304309" cy="3304309"/>
          </a:xfrm>
          <a:prstGeom prst="rect">
            <a:avLst/>
          </a:prstGeom>
        </p:spPr>
      </p:pic>
    </p:spTree>
    <p:extLst>
      <p:ext uri="{BB962C8B-B14F-4D97-AF65-F5344CB8AC3E}">
        <p14:creationId xmlns:p14="http://schemas.microsoft.com/office/powerpoint/2010/main" val="735529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dirty="0"/>
              <a:t>Thank you!</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a:lstStyle/>
          <a:p>
            <a:pPr lvl="0"/>
            <a:r>
              <a:rPr lang="en-US" noProof="0"/>
              <a:t>WYWF Advocacy Series: Legislative Session Survival!</a:t>
            </a:r>
            <a:endParaRPr lang="en-US" noProof="0" dirty="0"/>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11</a:t>
            </a:fld>
            <a:endParaRPr lang="en-US" noProof="0" dirty="0"/>
          </a:p>
        </p:txBody>
      </p:sp>
      <p:sp>
        <p:nvSpPr>
          <p:cNvPr id="3" name="Content Placeholder 2">
            <a:extLst>
              <a:ext uri="{FF2B5EF4-FFF2-40B4-BE49-F238E27FC236}">
                <a16:creationId xmlns:a16="http://schemas.microsoft.com/office/drawing/2014/main" id="{21F0B6E0-1F7C-4E6A-87B1-554ADE739CD1}"/>
              </a:ext>
            </a:extLst>
          </p:cNvPr>
          <p:cNvSpPr>
            <a:spLocks noGrp="1"/>
          </p:cNvSpPr>
          <p:nvPr>
            <p:ph idx="1"/>
          </p:nvPr>
        </p:nvSpPr>
        <p:spPr>
          <a:xfrm>
            <a:off x="6647688" y="1756918"/>
            <a:ext cx="4709160" cy="2336800"/>
          </a:xfrm>
        </p:spPr>
        <p:txBody>
          <a:bodyPr>
            <a:normAutofit/>
          </a:bodyPr>
          <a:lstStyle/>
          <a:p>
            <a:pPr>
              <a:lnSpc>
                <a:spcPct val="20000"/>
              </a:lnSpc>
            </a:pPr>
            <a:r>
              <a:rPr lang="en-US" sz="3600" dirty="0"/>
              <a:t>Micah Richardson</a:t>
            </a:r>
          </a:p>
          <a:p>
            <a:pPr>
              <a:lnSpc>
                <a:spcPct val="20000"/>
              </a:lnSpc>
              <a:spcBef>
                <a:spcPts val="3000"/>
              </a:spcBef>
            </a:pPr>
            <a:r>
              <a:rPr lang="en-US" sz="2800" dirty="0"/>
              <a:t>micah@wycf.org	</a:t>
            </a:r>
          </a:p>
          <a:p>
            <a:pPr>
              <a:lnSpc>
                <a:spcPct val="20000"/>
              </a:lnSpc>
              <a:spcBef>
                <a:spcPts val="3000"/>
              </a:spcBef>
            </a:pPr>
            <a:r>
              <a:rPr lang="en-US" sz="2800" dirty="0"/>
              <a:t>(307) 721-8300</a:t>
            </a:r>
          </a:p>
          <a:p>
            <a:pPr>
              <a:lnSpc>
                <a:spcPct val="20000"/>
              </a:lnSpc>
              <a:spcBef>
                <a:spcPts val="3000"/>
              </a:spcBef>
            </a:pPr>
            <a:r>
              <a:rPr lang="en-US" sz="2800" dirty="0"/>
              <a:t>www.wywf.org </a:t>
            </a:r>
          </a:p>
        </p:txBody>
      </p:sp>
      <p:pic>
        <p:nvPicPr>
          <p:cNvPr id="8" name="Picture 7" descr="A picture containing diagram&#10;&#10;Description automatically generated">
            <a:extLst>
              <a:ext uri="{FF2B5EF4-FFF2-40B4-BE49-F238E27FC236}">
                <a16:creationId xmlns:a16="http://schemas.microsoft.com/office/drawing/2014/main" id="{50143BFE-07A3-A457-6BB4-217EC90E536A}"/>
              </a:ext>
            </a:extLst>
          </p:cNvPr>
          <p:cNvPicPr>
            <a:picLocks noChangeAspect="1"/>
          </p:cNvPicPr>
          <p:nvPr/>
        </p:nvPicPr>
        <p:blipFill>
          <a:blip r:embed="rId2"/>
          <a:stretch>
            <a:fillRect/>
          </a:stretch>
        </p:blipFill>
        <p:spPr>
          <a:xfrm>
            <a:off x="6647688" y="3683000"/>
            <a:ext cx="4570646" cy="1915668"/>
          </a:xfrm>
          <a:prstGeom prst="rect">
            <a:avLst/>
          </a:prstGeom>
        </p:spPr>
      </p:pic>
    </p:spTree>
    <p:extLst>
      <p:ext uri="{BB962C8B-B14F-4D97-AF65-F5344CB8AC3E}">
        <p14:creationId xmlns:p14="http://schemas.microsoft.com/office/powerpoint/2010/main" val="9622589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3.2819"/>
  <p:tag name="SLIDO_PRESENTATION_ID" val="00000000-0000-0000-0000-000000000000"/>
  <p:tag name="SLIDO_EVENT_UUID" val="686410c9-7099-48e3-a407-70ffd5c69401"/>
  <p:tag name="SLIDO_EVENT_SECTION_UUID" val="8a3f9f71-bfcc-470f-a808-78d08de9f6c2"/>
</p:tagLst>
</file>

<file path=ppt/theme/theme1.xml><?xml version="1.0" encoding="utf-8"?>
<a:theme xmlns:a="http://schemas.openxmlformats.org/drawingml/2006/main" name="ShapesVTI">
  <a:themeElements>
    <a:clrScheme name="Custom 1">
      <a:dk1>
        <a:sysClr val="windowText" lastClr="000000"/>
      </a:dk1>
      <a:lt1>
        <a:sysClr val="window" lastClr="FFFFFF"/>
      </a:lt1>
      <a:dk2>
        <a:srgbClr val="2C3C43"/>
      </a:dk2>
      <a:lt2>
        <a:srgbClr val="EBEBEB"/>
      </a:lt2>
      <a:accent1>
        <a:srgbClr val="C42F1A"/>
      </a:accent1>
      <a:accent2>
        <a:srgbClr val="E76618"/>
      </a:accent2>
      <a:accent3>
        <a:srgbClr val="E6B91E"/>
      </a:accent3>
      <a:accent4>
        <a:srgbClr val="AD4C11"/>
      </a:accent4>
      <a:accent5>
        <a:srgbClr val="932313"/>
      </a:accent5>
      <a:accent6>
        <a:srgbClr val="EA7666"/>
      </a:accent6>
      <a:hlink>
        <a:srgbClr val="F0A374"/>
      </a:hlink>
      <a:folHlink>
        <a:srgbClr val="F5C1A2"/>
      </a:folHlink>
    </a:clrScheme>
    <a:fontScheme name="Custom 2">
      <a:majorFont>
        <a:latin typeface="Bulldog Medium"/>
        <a:ea typeface=""/>
        <a:cs typeface=""/>
      </a:majorFont>
      <a:minorFont>
        <a:latin typeface="Bulldo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 presentation" id="{7BB80F40-DDE3-4EA6-9912-114310B0E2C7}" vid="{2CD08D04-8CC5-428F-B666-96C3365559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389FB0CDADF9647932D07BCE9154A68" ma:contentTypeVersion="19" ma:contentTypeDescription="Create a new document." ma:contentTypeScope="" ma:versionID="67578421aaa6b2ad4941de72a0cd0afa">
  <xsd:schema xmlns:xsd="http://www.w3.org/2001/XMLSchema" xmlns:xs="http://www.w3.org/2001/XMLSchema" xmlns:p="http://schemas.microsoft.com/office/2006/metadata/properties" xmlns:ns2="0eac65d6-2593-4be4-8f20-93df175aadab" xmlns:ns3="7a219410-9b35-43ee-bc9b-f1e728552090" targetNamespace="http://schemas.microsoft.com/office/2006/metadata/properties" ma:root="true" ma:fieldsID="25b72f93aed75b1b0263a4213118494c" ns2:_="" ns3:_="">
    <xsd:import namespace="0eac65d6-2593-4be4-8f20-93df175aadab"/>
    <xsd:import namespace="7a219410-9b35-43ee-bc9b-f1e72855209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ac65d6-2593-4be4-8f20-93df175aad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b9bf333-433f-47eb-a419-291617d0c66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219410-9b35-43ee-bc9b-f1e72855209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c6efc9b-cb8c-4fc7-bc71-70973c0344c7}" ma:internalName="TaxCatchAll" ma:showField="CatchAllData" ma:web="7a219410-9b35-43ee-bc9b-f1e7285520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0eac65d6-2593-4be4-8f20-93df175aadab" xsi:nil="true"/>
    <lcf76f155ced4ddcb4097134ff3c332f xmlns="0eac65d6-2593-4be4-8f20-93df175aadab">
      <Terms xmlns="http://schemas.microsoft.com/office/infopath/2007/PartnerControls"/>
    </lcf76f155ced4ddcb4097134ff3c332f>
    <TaxCatchAll xmlns="7a219410-9b35-43ee-bc9b-f1e728552090" xsi:nil="true"/>
  </documentManagement>
</p:properties>
</file>

<file path=customXml/itemProps1.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2.xml><?xml version="1.0" encoding="utf-8"?>
<ds:datastoreItem xmlns:ds="http://schemas.openxmlformats.org/officeDocument/2006/customXml" ds:itemID="{7E09277B-5417-4A1C-952A-280AB7CBD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ac65d6-2593-4be4-8f20-93df175aadab"/>
    <ds:schemaRef ds:uri="7a219410-9b35-43ee-bc9b-f1e7285520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EF148-1770-458F-8F5B-C3D0A278AA97}">
  <ds:schemaRefs>
    <ds:schemaRef ds:uri="http://schemas.openxmlformats.org/package/2006/metadata/core-properties"/>
    <ds:schemaRef ds:uri="0eac65d6-2593-4be4-8f20-93df175aadab"/>
    <ds:schemaRef ds:uri="http://www.w3.org/XML/1998/namespace"/>
    <ds:schemaRef ds:uri="http://purl.org/dc/elements/1.1/"/>
    <ds:schemaRef ds:uri="http://purl.org/dc/terms/"/>
    <ds:schemaRef ds:uri="http://schemas.microsoft.com/office/infopath/2007/PartnerControls"/>
    <ds:schemaRef ds:uri="http://schemas.microsoft.com/office/2006/documentManagement/types"/>
    <ds:schemaRef ds:uri="7a219410-9b35-43ee-bc9b-f1e728552090"/>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January 9th - Session Survival Training</Template>
  <TotalTime>2460</TotalTime>
  <Words>1600</Words>
  <Application>Microsoft Office PowerPoint</Application>
  <PresentationFormat>Widescreen</PresentationFormat>
  <Paragraphs>166</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ShapesVTI</vt:lpstr>
      <vt:lpstr>Wyoming Women’s Foundation Mission:  Economic Self-Sufficiency for Women &amp; Opportunities for Girls</vt:lpstr>
      <vt:lpstr>PowerPoint Presentation</vt:lpstr>
      <vt:lpstr>PowerPoint Presentation</vt:lpstr>
      <vt:lpstr>Reach out to your electeds </vt:lpstr>
      <vt:lpstr>Women's issues are important COMMUNITY issues.</vt:lpstr>
      <vt:lpstr>Bill Tracking at WYWF (and then a trip to wyoleg.org)</vt:lpstr>
      <vt:lpstr>PowerPoint Presentation</vt:lpstr>
      <vt:lpstr>PowerPoint Presentation</vt:lpstr>
      <vt:lpstr>PowerPoint Presentation</vt:lpstr>
      <vt:lpstr>Become a Power Advocate!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Session Survival Training!</dc:title>
  <dc:creator>Micah Richardson</dc:creator>
  <cp:lastModifiedBy>Micah Richardson</cp:lastModifiedBy>
  <cp:revision>459</cp:revision>
  <dcterms:created xsi:type="dcterms:W3CDTF">2024-02-05T16:04:32Z</dcterms:created>
  <dcterms:modified xsi:type="dcterms:W3CDTF">2026-02-21T18:55:56Z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0x0101009389FB0CDADF9647932D07BCE9154A68</vt:lpwstr>
  </property>
  <property fmtid="{D5CDD505-2E9C-101B-9397-08002B2CF9AE}" pid="3" name="SlidoAppVersion">
    <vt:lpwstr>1.2.3.2819</vt:lpwstr>
  </property>
  <property fmtid="{D5CDD505-2E9C-101B-9397-08002B2CF9AE}" pid="4" name="MediaServiceImageTags">
    <vt:lpwstr/>
  </property>
</Properties>
</file>